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12" r:id="rId2"/>
    <p:sldMasterId id="2147484124" r:id="rId3"/>
    <p:sldMasterId id="2147484515" r:id="rId4"/>
  </p:sldMasterIdLst>
  <p:notesMasterIdLst>
    <p:notesMasterId r:id="rId46"/>
  </p:notesMasterIdLst>
  <p:handoutMasterIdLst>
    <p:handoutMasterId r:id="rId47"/>
  </p:handoutMasterIdLst>
  <p:sldIdLst>
    <p:sldId id="1165" r:id="rId5"/>
    <p:sldId id="1167" r:id="rId6"/>
    <p:sldId id="1077" r:id="rId7"/>
    <p:sldId id="1063" r:id="rId8"/>
    <p:sldId id="1170" r:id="rId9"/>
    <p:sldId id="1076" r:id="rId10"/>
    <p:sldId id="1043" r:id="rId11"/>
    <p:sldId id="1171" r:id="rId12"/>
    <p:sldId id="1053" r:id="rId13"/>
    <p:sldId id="1052" r:id="rId14"/>
    <p:sldId id="1079" r:id="rId15"/>
    <p:sldId id="1044" r:id="rId16"/>
    <p:sldId id="1054" r:id="rId17"/>
    <p:sldId id="1089" r:id="rId18"/>
    <p:sldId id="1173" r:id="rId19"/>
    <p:sldId id="1087" r:id="rId20"/>
    <p:sldId id="1051" r:id="rId21"/>
    <p:sldId id="1047" r:id="rId22"/>
    <p:sldId id="1045" r:id="rId23"/>
    <p:sldId id="1082" r:id="rId24"/>
    <p:sldId id="1084" r:id="rId25"/>
    <p:sldId id="1071" r:id="rId26"/>
    <p:sldId id="1162" r:id="rId27"/>
    <p:sldId id="1067" r:id="rId28"/>
    <p:sldId id="1068" r:id="rId29"/>
    <p:sldId id="1174" r:id="rId30"/>
    <p:sldId id="1070" r:id="rId31"/>
    <p:sldId id="1175" r:id="rId32"/>
    <p:sldId id="1091" r:id="rId33"/>
    <p:sldId id="1085" r:id="rId34"/>
    <p:sldId id="1046" r:id="rId35"/>
    <p:sldId id="1069" r:id="rId36"/>
    <p:sldId id="1086" r:id="rId37"/>
    <p:sldId id="1064" r:id="rId38"/>
    <p:sldId id="1065" r:id="rId39"/>
    <p:sldId id="1066" r:id="rId40"/>
    <p:sldId id="1055" r:id="rId41"/>
    <p:sldId id="1062" r:id="rId42"/>
    <p:sldId id="1168" r:id="rId43"/>
    <p:sldId id="1169" r:id="rId44"/>
    <p:sldId id="1080"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30"/>
    <a:srgbClr val="9BBD99"/>
    <a:srgbClr val="0080FF"/>
    <a:srgbClr val="005EC2"/>
    <a:srgbClr val="005ED6"/>
    <a:srgbClr val="005EFF"/>
    <a:srgbClr val="434EDF"/>
    <a:srgbClr val="0058DF"/>
    <a:srgbClr val="77C6CB"/>
    <a:srgbClr val="00D7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71" autoAdjust="0"/>
    <p:restoredTop sz="97482" autoAdjust="0"/>
  </p:normalViewPr>
  <p:slideViewPr>
    <p:cSldViewPr snapToGrid="0" snapToObjects="1">
      <p:cViewPr>
        <p:scale>
          <a:sx n="90" d="100"/>
          <a:sy n="90" d="100"/>
        </p:scale>
        <p:origin x="-1528" y="-128"/>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p:cViewPr varScale="1">
        <p:scale>
          <a:sx n="64" d="100"/>
          <a:sy n="64" d="100"/>
        </p:scale>
        <p:origin x="3086" y="67"/>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67F095-6140-CD45-A332-95D068E7D6EC}" type="datetime1">
              <a:t>3/6/20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E259D57-786A-4448-8FED-C298CA8436BD}" type="slidenum">
              <a:rPr lang="en-US" smtClean="0"/>
              <a:t>‹#›</a:t>
            </a:fld>
            <a:endParaRPr lang="en-US"/>
          </a:p>
        </p:txBody>
      </p:sp>
    </p:spTree>
    <p:extLst>
      <p:ext uri="{BB962C8B-B14F-4D97-AF65-F5344CB8AC3E}">
        <p14:creationId xmlns:p14="http://schemas.microsoft.com/office/powerpoint/2010/main" val="19903463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662D3A-C43F-E24A-BF67-08C58FFF24DE}" type="datetime1">
              <a:t>3/6/20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B91F3F-936B-0044-B173-F884112034B9}" type="slidenum">
              <a:rPr lang="en-US" smtClean="0"/>
              <a:t>‹#›</a:t>
            </a:fld>
            <a:endParaRPr lang="en-US"/>
          </a:p>
        </p:txBody>
      </p:sp>
    </p:spTree>
    <p:extLst>
      <p:ext uri="{BB962C8B-B14F-4D97-AF65-F5344CB8AC3E}">
        <p14:creationId xmlns:p14="http://schemas.microsoft.com/office/powerpoint/2010/main" val="151580703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xmlns="" id="{5AC0DEC8-7537-BC47-8D6E-2224AE05197A}"/>
              </a:ext>
            </a:extLst>
          </p:cNvPr>
          <p:cNvPicPr>
            <a:picLocks noChangeAspect="1"/>
          </p:cNvPicPr>
          <p:nvPr userDrawn="1"/>
        </p:nvPicPr>
        <p:blipFill>
          <a:blip r:embed="rId2"/>
          <a:stretch>
            <a:fillRect/>
          </a:stretch>
        </p:blipFill>
        <p:spPr>
          <a:xfrm>
            <a:off x="116417" y="0"/>
            <a:ext cx="1964125" cy="950383"/>
          </a:xfrm>
          <a:prstGeom prst="rect">
            <a:avLst/>
          </a:prstGeom>
        </p:spPr>
      </p:pic>
      <p:pic>
        <p:nvPicPr>
          <p:cNvPr id="7" name="Picture 6">
            <a:extLst>
              <a:ext uri="{FF2B5EF4-FFF2-40B4-BE49-F238E27FC236}">
                <a16:creationId xmlns:a16="http://schemas.microsoft.com/office/drawing/2014/main" xmlns="" id="{28514CCB-D0F0-DA45-8442-82DFE3583B12}"/>
              </a:ext>
            </a:extLst>
          </p:cNvPr>
          <p:cNvPicPr>
            <a:picLocks noChangeAspect="1"/>
          </p:cNvPicPr>
          <p:nvPr userDrawn="1"/>
        </p:nvPicPr>
        <p:blipFill>
          <a:blip r:embed="rId3"/>
          <a:stretch>
            <a:fillRect/>
          </a:stretch>
        </p:blipFill>
        <p:spPr>
          <a:xfrm>
            <a:off x="7341253" y="131112"/>
            <a:ext cx="1687260" cy="688157"/>
          </a:xfrm>
          <a:prstGeom prst="rect">
            <a:avLst/>
          </a:prstGeom>
        </p:spPr>
      </p:pic>
    </p:spTree>
    <p:extLst>
      <p:ext uri="{BB962C8B-B14F-4D97-AF65-F5344CB8AC3E}">
        <p14:creationId xmlns:p14="http://schemas.microsoft.com/office/powerpoint/2010/main" val="143308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23447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1762" name="Shape 1762"/>
          <p:cNvSpPr>
            <a:spLocks noGrp="1"/>
          </p:cNvSpPr>
          <p:nvPr>
            <p:ph type="title"/>
          </p:nvPr>
        </p:nvSpPr>
        <p:spPr>
          <a:prstGeom prst="rect">
            <a:avLst/>
          </a:prstGeom>
        </p:spPr>
        <p:txBody>
          <a:bodyPr/>
          <a:lstStyle/>
          <a:p>
            <a:r>
              <a:t>Title Text</a:t>
            </a:r>
          </a:p>
        </p:txBody>
      </p:sp>
      <p:sp>
        <p:nvSpPr>
          <p:cNvPr id="1763" name="Shape 1763"/>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64" name="Shape 176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6_Vertical Title and Text">
    <p:spTree>
      <p:nvGrpSpPr>
        <p:cNvPr id="1" name=""/>
        <p:cNvGrpSpPr/>
        <p:nvPr/>
      </p:nvGrpSpPr>
      <p:grpSpPr>
        <a:xfrm>
          <a:off x="0" y="0"/>
          <a:ext cx="0" cy="0"/>
          <a:chOff x="0" y="0"/>
          <a:chExt cx="0" cy="0"/>
        </a:xfrm>
      </p:grpSpPr>
      <p:sp>
        <p:nvSpPr>
          <p:cNvPr id="1771" name="Shape 1771"/>
          <p:cNvSpPr>
            <a:spLocks noGrp="1"/>
          </p:cNvSpPr>
          <p:nvPr>
            <p:ph type="title"/>
          </p:nvPr>
        </p:nvSpPr>
        <p:spPr>
          <a:xfrm>
            <a:off x="6496050" y="609600"/>
            <a:ext cx="1962150" cy="5486400"/>
          </a:xfrm>
          <a:prstGeom prst="rect">
            <a:avLst/>
          </a:prstGeom>
        </p:spPr>
        <p:txBody>
          <a:bodyPr/>
          <a:lstStyle/>
          <a:p>
            <a:r>
              <a:t>Title Text</a:t>
            </a:r>
          </a:p>
        </p:txBody>
      </p:sp>
      <p:sp>
        <p:nvSpPr>
          <p:cNvPr id="1772" name="Shape 1772"/>
          <p:cNvSpPr>
            <a:spLocks noGrp="1"/>
          </p:cNvSpPr>
          <p:nvPr>
            <p:ph type="body" idx="1"/>
          </p:nvPr>
        </p:nvSpPr>
        <p:spPr>
          <a:xfrm>
            <a:off x="609600" y="609600"/>
            <a:ext cx="573405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73" name="Shape 177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3_Title and Chart">
    <p:spTree>
      <p:nvGrpSpPr>
        <p:cNvPr id="1" name=""/>
        <p:cNvGrpSpPr/>
        <p:nvPr/>
      </p:nvGrpSpPr>
      <p:grpSpPr>
        <a:xfrm>
          <a:off x="0" y="0"/>
          <a:ext cx="0" cy="0"/>
          <a:chOff x="0" y="0"/>
          <a:chExt cx="0" cy="0"/>
        </a:xfrm>
      </p:grpSpPr>
      <p:sp>
        <p:nvSpPr>
          <p:cNvPr id="1780" name="Shape 1780"/>
          <p:cNvSpPr>
            <a:spLocks noGrp="1"/>
          </p:cNvSpPr>
          <p:nvPr>
            <p:ph type="title"/>
          </p:nvPr>
        </p:nvSpPr>
        <p:spPr>
          <a:prstGeom prst="rect">
            <a:avLst/>
          </a:prstGeom>
        </p:spPr>
        <p:txBody>
          <a:bodyPr/>
          <a:lstStyle/>
          <a:p>
            <a:r>
              <a:t>Title Text</a:t>
            </a:r>
          </a:p>
        </p:txBody>
      </p:sp>
      <p:sp>
        <p:nvSpPr>
          <p:cNvPr id="1781" name="Shape 178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7_Title Slide">
    <p:bg>
      <p:bgPr>
        <a:solidFill>
          <a:srgbClr val="F2F2F2"/>
        </a:solidFill>
        <a:effectLst/>
      </p:bgPr>
    </p:bg>
    <p:spTree>
      <p:nvGrpSpPr>
        <p:cNvPr id="1" name=""/>
        <p:cNvGrpSpPr/>
        <p:nvPr/>
      </p:nvGrpSpPr>
      <p:grpSpPr>
        <a:xfrm>
          <a:off x="0" y="0"/>
          <a:ext cx="0" cy="0"/>
          <a:chOff x="0" y="0"/>
          <a:chExt cx="0" cy="0"/>
        </a:xfrm>
      </p:grpSpPr>
      <p:sp>
        <p:nvSpPr>
          <p:cNvPr id="1788" name="Shape 1788"/>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789" name="Shape 1789"/>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90" name="Shape 1790"/>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5_Title and Content">
    <p:bg>
      <p:bgPr>
        <a:solidFill>
          <a:srgbClr val="F2F2F2"/>
        </a:solidFill>
        <a:effectLst/>
      </p:bgPr>
    </p:bg>
    <p:spTree>
      <p:nvGrpSpPr>
        <p:cNvPr id="1" name=""/>
        <p:cNvGrpSpPr/>
        <p:nvPr/>
      </p:nvGrpSpPr>
      <p:grpSpPr>
        <a:xfrm>
          <a:off x="0" y="0"/>
          <a:ext cx="0" cy="0"/>
          <a:chOff x="0" y="0"/>
          <a:chExt cx="0" cy="0"/>
        </a:xfrm>
      </p:grpSpPr>
      <p:pic>
        <p:nvPicPr>
          <p:cNvPr id="1797"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1798" name="Shape 1798"/>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1799" name="Shape 1799"/>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800" name="Shape 1800"/>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7_Section Header">
    <p:bg>
      <p:bgPr>
        <a:solidFill>
          <a:srgbClr val="F2F2F2"/>
        </a:solidFill>
        <a:effectLst/>
      </p:bgPr>
    </p:bg>
    <p:spTree>
      <p:nvGrpSpPr>
        <p:cNvPr id="1" name=""/>
        <p:cNvGrpSpPr/>
        <p:nvPr/>
      </p:nvGrpSpPr>
      <p:grpSpPr>
        <a:xfrm>
          <a:off x="0" y="0"/>
          <a:ext cx="0" cy="0"/>
          <a:chOff x="0" y="0"/>
          <a:chExt cx="0" cy="0"/>
        </a:xfrm>
      </p:grpSpPr>
      <p:sp>
        <p:nvSpPr>
          <p:cNvPr id="1807" name="Shape 1807"/>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1808" name="Shape 1808"/>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09" name="Shape 1809"/>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7_Two Content">
    <p:bg>
      <p:bgPr>
        <a:solidFill>
          <a:srgbClr val="F2F2F2"/>
        </a:solidFill>
        <a:effectLst/>
      </p:bgPr>
    </p:bg>
    <p:spTree>
      <p:nvGrpSpPr>
        <p:cNvPr id="1" name=""/>
        <p:cNvGrpSpPr/>
        <p:nvPr/>
      </p:nvGrpSpPr>
      <p:grpSpPr>
        <a:xfrm>
          <a:off x="0" y="0"/>
          <a:ext cx="0" cy="0"/>
          <a:chOff x="0" y="0"/>
          <a:chExt cx="0" cy="0"/>
        </a:xfrm>
      </p:grpSpPr>
      <p:sp>
        <p:nvSpPr>
          <p:cNvPr id="1816" name="Shape 1816"/>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817" name="Shape 1817"/>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18" name="Shape 1818"/>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7_Comparison">
    <p:bg>
      <p:bgPr>
        <a:solidFill>
          <a:srgbClr val="F2F2F2"/>
        </a:solidFill>
        <a:effectLst/>
      </p:bgPr>
    </p:bg>
    <p:spTree>
      <p:nvGrpSpPr>
        <p:cNvPr id="1" name=""/>
        <p:cNvGrpSpPr/>
        <p:nvPr/>
      </p:nvGrpSpPr>
      <p:grpSpPr>
        <a:xfrm>
          <a:off x="0" y="0"/>
          <a:ext cx="0" cy="0"/>
          <a:chOff x="0" y="0"/>
          <a:chExt cx="0" cy="0"/>
        </a:xfrm>
      </p:grpSpPr>
      <p:sp>
        <p:nvSpPr>
          <p:cNvPr id="1825" name="Shape 182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826" name="Shape 1826"/>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27" name="Shape 1827"/>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1828" name="Shape 1828"/>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5_Title Only">
    <p:bg>
      <p:bgPr>
        <a:solidFill>
          <a:srgbClr val="F2F2F2"/>
        </a:solidFill>
        <a:effectLst/>
      </p:bgPr>
    </p:bg>
    <p:spTree>
      <p:nvGrpSpPr>
        <p:cNvPr id="1" name=""/>
        <p:cNvGrpSpPr/>
        <p:nvPr/>
      </p:nvGrpSpPr>
      <p:grpSpPr>
        <a:xfrm>
          <a:off x="0" y="0"/>
          <a:ext cx="0" cy="0"/>
          <a:chOff x="0" y="0"/>
          <a:chExt cx="0" cy="0"/>
        </a:xfrm>
      </p:grpSpPr>
      <p:sp>
        <p:nvSpPr>
          <p:cNvPr id="1835" name="Shape 183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836" name="Shape 1836"/>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7_Content with Caption">
    <p:bg>
      <p:bgPr>
        <a:solidFill>
          <a:srgbClr val="F2F2F2"/>
        </a:solidFill>
        <a:effectLst/>
      </p:bgPr>
    </p:bg>
    <p:spTree>
      <p:nvGrpSpPr>
        <p:cNvPr id="1" name=""/>
        <p:cNvGrpSpPr/>
        <p:nvPr/>
      </p:nvGrpSpPr>
      <p:grpSpPr>
        <a:xfrm>
          <a:off x="0" y="0"/>
          <a:ext cx="0" cy="0"/>
          <a:chOff x="0" y="0"/>
          <a:chExt cx="0" cy="0"/>
        </a:xfrm>
      </p:grpSpPr>
      <p:sp>
        <p:nvSpPr>
          <p:cNvPr id="1850" name="Shape 1850"/>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1851" name="Shape 1851"/>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52" name="Shape 1852"/>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1853" name="Shape 1853"/>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7902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7_Picture with Caption">
    <p:bg>
      <p:bgPr>
        <a:solidFill>
          <a:srgbClr val="F2F2F2"/>
        </a:solidFill>
        <a:effectLst/>
      </p:bgPr>
    </p:bg>
    <p:spTree>
      <p:nvGrpSpPr>
        <p:cNvPr id="1" name=""/>
        <p:cNvGrpSpPr/>
        <p:nvPr/>
      </p:nvGrpSpPr>
      <p:grpSpPr>
        <a:xfrm>
          <a:off x="0" y="0"/>
          <a:ext cx="0" cy="0"/>
          <a:chOff x="0" y="0"/>
          <a:chExt cx="0" cy="0"/>
        </a:xfrm>
      </p:grpSpPr>
      <p:sp>
        <p:nvSpPr>
          <p:cNvPr id="1860" name="Shape 1860"/>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1861" name="Shape 1861"/>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862" name="Shape 1862"/>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63" name="Shape 1863"/>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6_Title and Vertical Text">
    <p:bg>
      <p:bgPr>
        <a:solidFill>
          <a:srgbClr val="F2F2F2"/>
        </a:solidFill>
        <a:effectLst/>
      </p:bgPr>
    </p:bg>
    <p:spTree>
      <p:nvGrpSpPr>
        <p:cNvPr id="1" name=""/>
        <p:cNvGrpSpPr/>
        <p:nvPr/>
      </p:nvGrpSpPr>
      <p:grpSpPr>
        <a:xfrm>
          <a:off x="0" y="0"/>
          <a:ext cx="0" cy="0"/>
          <a:chOff x="0" y="0"/>
          <a:chExt cx="0" cy="0"/>
        </a:xfrm>
      </p:grpSpPr>
      <p:sp>
        <p:nvSpPr>
          <p:cNvPr id="1870" name="Shape 187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871" name="Shape 1871"/>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72" name="Shape 1872"/>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7_Vertical Title and Text">
    <p:bg>
      <p:bgPr>
        <a:solidFill>
          <a:srgbClr val="F2F2F2"/>
        </a:solidFill>
        <a:effectLst/>
      </p:bgPr>
    </p:bg>
    <p:spTree>
      <p:nvGrpSpPr>
        <p:cNvPr id="1" name=""/>
        <p:cNvGrpSpPr/>
        <p:nvPr/>
      </p:nvGrpSpPr>
      <p:grpSpPr>
        <a:xfrm>
          <a:off x="0" y="0"/>
          <a:ext cx="0" cy="0"/>
          <a:chOff x="0" y="0"/>
          <a:chExt cx="0" cy="0"/>
        </a:xfrm>
      </p:grpSpPr>
      <p:sp>
        <p:nvSpPr>
          <p:cNvPr id="1879" name="Shape 1879"/>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880" name="Shape 1880"/>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81" name="Shape 1881"/>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8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888" name="Shape 1888"/>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889" name="Shape 1889"/>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90" name="Shape 1890"/>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6_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pic>
        <p:nvPicPr>
          <p:cNvPr id="1897"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1898" name="Shape 1898"/>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1899" name="Shape 1899"/>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00" name="Shape 1900"/>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8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16" name="Shape 1916"/>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1917" name="Shape 1917"/>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18" name="Shape 191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8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25" name="Shape 192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926" name="Shape 1926"/>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27" name="Shape 192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8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34" name="Shape 1934"/>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935" name="Shape 1935"/>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6" name="Shape 1936"/>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1937" name="Shape 193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6_Title Only">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44" name="Shape 1944"/>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945" name="Shape 1945"/>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5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52" name="Shape 1952"/>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4C1293F-A8F6-2645-A3E7-331BF332870B}" type="datetime1">
              <a:t>3/6/20</a:t>
            </a:fld>
            <a:endParaRPr lang="en-US">
              <a:solidFill>
                <a:srgbClr val="002D6A">
                  <a:tint val="75000"/>
                </a:srgb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99055BB-E156-5649-8B7A-146A0E5D9C53}"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8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66" name="Shape 1966"/>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1967" name="Shape 1967"/>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68" name="Shape 1968"/>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1969" name="Shape 1969"/>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8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76" name="Shape 1976"/>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1977" name="Shape 1977"/>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978" name="Shape 1978"/>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79" name="Shape 1979"/>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7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86" name="Shape 1986"/>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987" name="Shape 1987"/>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88" name="Shape 198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8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95" name="Shape 1995"/>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996" name="Shape 1996"/>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97" name="Shape 199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9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04" name="Shape 2004"/>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005" name="Shape 2005"/>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06" name="Shape 2006"/>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7_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pic>
        <p:nvPicPr>
          <p:cNvPr id="2013"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2014" name="Shape 2014"/>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2015" name="Shape 2015"/>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16" name="Shape 2016"/>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9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32" name="Shape 2032"/>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2033" name="Shape 2033"/>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34" name="Shape 2034"/>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9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41" name="Shape 2041"/>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042" name="Shape 2042"/>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43" name="Shape 2043"/>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9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50" name="Shape 205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051" name="Shape 2051"/>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52" name="Shape 2052"/>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2053" name="Shape 2053"/>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7_Title Only">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60" name="Shape 206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061" name="Shape 2061"/>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Task-Force-Logo-Ball_80x80.png"/>
          <p:cNvPicPr>
            <a:picLocks noChangeAspect="1"/>
          </p:cNvPicPr>
          <p:nvPr userDrawn="1"/>
        </p:nvPicPr>
        <p:blipFill>
          <a:blip r:embed="rId2"/>
          <a:srcRect/>
          <a:stretch>
            <a:fillRect/>
          </a:stretch>
        </p:blipFill>
        <p:spPr bwMode="auto">
          <a:xfrm>
            <a:off x="228600" y="304800"/>
            <a:ext cx="762000" cy="762000"/>
          </a:xfrm>
          <a:prstGeom prst="rect">
            <a:avLst/>
          </a:prstGeom>
          <a:noFill/>
          <a:ln w="9525">
            <a:noFill/>
            <a:miter lim="800000"/>
            <a:headEnd/>
            <a:tailEnd/>
          </a:ln>
        </p:spPr>
      </p:pic>
      <p:sp>
        <p:nvSpPr>
          <p:cNvPr id="2" name="Title 1"/>
          <p:cNvSpPr>
            <a:spLocks noGrp="1"/>
          </p:cNvSpPr>
          <p:nvPr>
            <p:ph type="title"/>
          </p:nvPr>
        </p:nvSpPr>
        <p:spPr>
          <a:xfrm>
            <a:off x="1143000" y="274638"/>
            <a:ext cx="7543800" cy="792162"/>
          </a:xfrm>
        </p:spPr>
        <p:txBody>
          <a:bodyPr/>
          <a:lstStyle>
            <a:lvl1pPr algn="l">
              <a:defRPr sz="4000">
                <a:latin typeface="Arial Black" pitchFamily="34" charset="0"/>
              </a:defRPr>
            </a:lvl1pPr>
          </a:lstStyle>
          <a:p>
            <a:r>
              <a:rPr lang="en-US" dirty="0" smtClean="0"/>
              <a:t>Click to edit Master title</a:t>
            </a:r>
            <a:endParaRPr lang="en-US" dirty="0"/>
          </a:p>
        </p:txBody>
      </p:sp>
      <p:sp>
        <p:nvSpPr>
          <p:cNvPr id="3" name="Content Placeholder 2"/>
          <p:cNvSpPr>
            <a:spLocks noGrp="1"/>
          </p:cNvSpPr>
          <p:nvPr>
            <p:ph idx="1"/>
          </p:nvPr>
        </p:nvSpPr>
        <p:spPr/>
        <p:txBody>
          <a:bodyPr/>
          <a:lstStyle>
            <a:lvl1pPr>
              <a:defRPr>
                <a:solidFill>
                  <a:srgbClr val="002D6A"/>
                </a:solidFill>
                <a:latin typeface="Arial" pitchFamily="34" charset="0"/>
                <a:cs typeface="Arial" pitchFamily="34" charset="0"/>
              </a:defRPr>
            </a:lvl1pPr>
            <a:lvl2pPr>
              <a:buSzPct val="50000"/>
              <a:buFont typeface="Courier New" pitchFamily="49" charset="0"/>
              <a:buChar char="o"/>
              <a:defRPr>
                <a:solidFill>
                  <a:srgbClr val="0069AA"/>
                </a:solidFill>
                <a:latin typeface="Arial" pitchFamily="34" charset="0"/>
                <a:cs typeface="Arial" pitchFamily="34" charset="0"/>
              </a:defRPr>
            </a:lvl2pPr>
            <a:lvl3pPr>
              <a:buSzPct val="50000"/>
              <a:defRPr>
                <a:solidFill>
                  <a:srgbClr val="0069AA"/>
                </a:solidFill>
                <a:latin typeface="Arial" pitchFamily="34" charset="0"/>
                <a:cs typeface="Arial" pitchFamily="34" charset="0"/>
              </a:defRPr>
            </a:lvl3pPr>
            <a:lvl4pPr>
              <a:defRPr>
                <a:solidFill>
                  <a:srgbClr val="0069AA"/>
                </a:solidFill>
                <a:latin typeface="Arial" pitchFamily="34" charset="0"/>
                <a:cs typeface="Arial" pitchFamily="34" charset="0"/>
              </a:defRPr>
            </a:lvl4pPr>
            <a:lvl5pPr>
              <a:defRPr>
                <a:solidFill>
                  <a:srgbClr val="0069AA"/>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Title Only 0">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68" name="Shape 2068"/>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069" name="Shape 2069"/>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6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76" name="Shape 2076"/>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9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83" name="Shape 2083"/>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084" name="Shape 2084"/>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85" name="Shape 2085"/>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2086" name="Shape 2086"/>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9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093" name="Shape 2093"/>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094" name="Shape 2094"/>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095" name="Shape 2095"/>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96" name="Shape 2096"/>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8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103" name="Shape 2103"/>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104" name="Shape 2104"/>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05" name="Shape 2105"/>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9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112" name="Shape 2112"/>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113" name="Shape 2113"/>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14" name="Shape 2114"/>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2121" name="Shape 2121"/>
          <p:cNvSpPr>
            <a:spLocks noGrp="1"/>
          </p:cNvSpPr>
          <p:nvPr>
            <p:ph type="title"/>
          </p:nvPr>
        </p:nvSpPr>
        <p:spPr>
          <a:xfrm>
            <a:off x="685800" y="2130425"/>
            <a:ext cx="7772400" cy="1470025"/>
          </a:xfrm>
          <a:prstGeom prst="rect">
            <a:avLst/>
          </a:prstGeom>
        </p:spPr>
        <p:txBody>
          <a:bodyPr/>
          <a:lstStyle>
            <a:lvl1pPr>
              <a:defRPr sz="3600" b="0">
                <a:solidFill>
                  <a:srgbClr val="663366"/>
                </a:solidFill>
                <a:latin typeface="Arial"/>
                <a:ea typeface="Arial"/>
                <a:cs typeface="Arial"/>
                <a:sym typeface="Arial"/>
              </a:defRPr>
            </a:lvl1pPr>
          </a:lstStyle>
          <a:p>
            <a:r>
              <a:t>Title Text</a:t>
            </a:r>
          </a:p>
        </p:txBody>
      </p:sp>
      <p:sp>
        <p:nvSpPr>
          <p:cNvPr id="2122" name="Shape 2122"/>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333399"/>
                </a:solidFill>
                <a:latin typeface="Arial"/>
                <a:ea typeface="Arial"/>
                <a:cs typeface="Arial"/>
                <a:sym typeface="Arial"/>
              </a:defRPr>
            </a:lvl1pPr>
            <a:lvl2pPr marL="0" indent="457200" algn="ctr">
              <a:buSzTx/>
              <a:buNone/>
              <a:defRPr>
                <a:solidFill>
                  <a:srgbClr val="333399"/>
                </a:solidFill>
                <a:latin typeface="Arial"/>
                <a:ea typeface="Arial"/>
                <a:cs typeface="Arial"/>
                <a:sym typeface="Arial"/>
              </a:defRPr>
            </a:lvl2pPr>
            <a:lvl3pPr marL="0" indent="914400" algn="ctr">
              <a:buSzTx/>
              <a:buNone/>
              <a:defRPr>
                <a:solidFill>
                  <a:srgbClr val="333399"/>
                </a:solidFill>
                <a:latin typeface="Arial"/>
                <a:ea typeface="Arial"/>
                <a:cs typeface="Arial"/>
                <a:sym typeface="Arial"/>
              </a:defRPr>
            </a:lvl3pPr>
            <a:lvl4pPr marL="0" indent="1371600" algn="ctr">
              <a:buSzTx/>
              <a:buNone/>
              <a:defRPr>
                <a:solidFill>
                  <a:srgbClr val="333399"/>
                </a:solidFill>
                <a:latin typeface="Arial"/>
                <a:ea typeface="Arial"/>
                <a:cs typeface="Arial"/>
                <a:sym typeface="Arial"/>
              </a:defRPr>
            </a:lvl4pPr>
            <a:lvl5pPr marL="0" indent="1828800" algn="ctr">
              <a:buSzTx/>
              <a:buNone/>
              <a:defRPr>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23" name="Shape 2123"/>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2130" name="Shape 2130"/>
          <p:cNvSpPr>
            <a:spLocks noGrp="1"/>
          </p:cNvSpPr>
          <p:nvPr>
            <p:ph type="title"/>
          </p:nvPr>
        </p:nvSpPr>
        <p:spPr>
          <a:xfrm>
            <a:off x="685800" y="609600"/>
            <a:ext cx="7772400" cy="1143000"/>
          </a:xfrm>
          <a:prstGeom prst="rect">
            <a:avLst/>
          </a:prstGeom>
        </p:spPr>
        <p:txBody>
          <a:bodyPr/>
          <a:lstStyle>
            <a:lvl1pPr>
              <a:defRPr sz="3600" b="0">
                <a:solidFill>
                  <a:srgbClr val="663366"/>
                </a:solidFill>
                <a:latin typeface="Arial"/>
                <a:ea typeface="Arial"/>
                <a:cs typeface="Arial"/>
                <a:sym typeface="Arial"/>
              </a:defRPr>
            </a:lvl1pPr>
          </a:lstStyle>
          <a:p>
            <a:r>
              <a:t>Title Text</a:t>
            </a:r>
          </a:p>
        </p:txBody>
      </p:sp>
      <p:sp>
        <p:nvSpPr>
          <p:cNvPr id="2131" name="Shape 2131"/>
          <p:cNvSpPr>
            <a:spLocks noGrp="1"/>
          </p:cNvSpPr>
          <p:nvPr>
            <p:ph type="body" idx="1"/>
          </p:nvPr>
        </p:nvSpPr>
        <p:spPr>
          <a:xfrm>
            <a:off x="685800" y="1981200"/>
            <a:ext cx="7772400" cy="4114800"/>
          </a:xfrm>
          <a:prstGeom prst="rect">
            <a:avLst/>
          </a:prstGeom>
        </p:spPr>
        <p:txBody>
          <a:bodyPr>
            <a:normAutofit/>
          </a:bodyPr>
          <a:lstStyle>
            <a:lvl1pPr>
              <a:defRPr>
                <a:solidFill>
                  <a:srgbClr val="333399"/>
                </a:solidFill>
                <a:latin typeface="Arial"/>
                <a:ea typeface="Arial"/>
                <a:cs typeface="Arial"/>
                <a:sym typeface="Arial"/>
              </a:defRPr>
            </a:lvl1pPr>
            <a:lvl2pPr marL="742950" indent="-285750">
              <a:defRPr>
                <a:solidFill>
                  <a:srgbClr val="333399"/>
                </a:solidFill>
                <a:latin typeface="Arial"/>
                <a:ea typeface="Arial"/>
                <a:cs typeface="Arial"/>
                <a:sym typeface="Arial"/>
              </a:defRPr>
            </a:lvl2pPr>
            <a:lvl3pPr>
              <a:defRPr>
                <a:solidFill>
                  <a:srgbClr val="333399"/>
                </a:solidFill>
                <a:latin typeface="Arial"/>
                <a:ea typeface="Arial"/>
                <a:cs typeface="Arial"/>
                <a:sym typeface="Arial"/>
              </a:defRPr>
            </a:lvl3pPr>
            <a:lvl4pPr>
              <a:defRPr>
                <a:solidFill>
                  <a:srgbClr val="333399"/>
                </a:solidFill>
                <a:latin typeface="Arial"/>
                <a:ea typeface="Arial"/>
                <a:cs typeface="Arial"/>
                <a:sym typeface="Arial"/>
              </a:defRPr>
            </a:lvl4pPr>
            <a:lvl5pPr>
              <a:defRPr>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32" name="Shape 2132"/>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10_Section Header">
    <p:spTree>
      <p:nvGrpSpPr>
        <p:cNvPr id="1" name=""/>
        <p:cNvGrpSpPr/>
        <p:nvPr/>
      </p:nvGrpSpPr>
      <p:grpSpPr>
        <a:xfrm>
          <a:off x="0" y="0"/>
          <a:ext cx="0" cy="0"/>
          <a:chOff x="0" y="0"/>
          <a:chExt cx="0" cy="0"/>
        </a:xfrm>
      </p:grpSpPr>
      <p:sp>
        <p:nvSpPr>
          <p:cNvPr id="2139" name="Shape 2139"/>
          <p:cNvSpPr>
            <a:spLocks noGrp="1"/>
          </p:cNvSpPr>
          <p:nvPr>
            <p:ph type="title"/>
          </p:nvPr>
        </p:nvSpPr>
        <p:spPr>
          <a:xfrm>
            <a:off x="722312" y="4406900"/>
            <a:ext cx="7772401" cy="1362075"/>
          </a:xfrm>
          <a:prstGeom prst="rect">
            <a:avLst/>
          </a:prstGeom>
        </p:spPr>
        <p:txBody>
          <a:bodyPr anchor="t"/>
          <a:lstStyle>
            <a:lvl1pPr>
              <a:defRPr sz="4000" cap="all">
                <a:solidFill>
                  <a:srgbClr val="663366"/>
                </a:solidFill>
                <a:latin typeface="Arial"/>
                <a:ea typeface="Arial"/>
                <a:cs typeface="Arial"/>
                <a:sym typeface="Arial"/>
              </a:defRPr>
            </a:lvl1pPr>
          </a:lstStyle>
          <a:p>
            <a:r>
              <a:t>Title Text</a:t>
            </a:r>
          </a:p>
        </p:txBody>
      </p:sp>
      <p:sp>
        <p:nvSpPr>
          <p:cNvPr id="2140" name="Shape 2140"/>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333399"/>
                </a:solidFill>
                <a:latin typeface="Arial"/>
                <a:ea typeface="Arial"/>
                <a:cs typeface="Arial"/>
                <a:sym typeface="Arial"/>
              </a:defRPr>
            </a:lvl1pPr>
            <a:lvl2pPr marL="0" indent="457200">
              <a:spcBef>
                <a:spcPts val="400"/>
              </a:spcBef>
              <a:buSzTx/>
              <a:buNone/>
              <a:defRPr sz="2000">
                <a:solidFill>
                  <a:srgbClr val="333399"/>
                </a:solidFill>
                <a:latin typeface="Arial"/>
                <a:ea typeface="Arial"/>
                <a:cs typeface="Arial"/>
                <a:sym typeface="Arial"/>
              </a:defRPr>
            </a:lvl2pPr>
            <a:lvl3pPr marL="0" indent="914400">
              <a:spcBef>
                <a:spcPts val="400"/>
              </a:spcBef>
              <a:buSzTx/>
              <a:buNone/>
              <a:defRPr sz="2000">
                <a:solidFill>
                  <a:srgbClr val="333399"/>
                </a:solidFill>
                <a:latin typeface="Arial"/>
                <a:ea typeface="Arial"/>
                <a:cs typeface="Arial"/>
                <a:sym typeface="Arial"/>
              </a:defRPr>
            </a:lvl3pPr>
            <a:lvl4pPr marL="0" indent="1371600">
              <a:spcBef>
                <a:spcPts val="400"/>
              </a:spcBef>
              <a:buSzTx/>
              <a:buNone/>
              <a:defRPr sz="2000">
                <a:solidFill>
                  <a:srgbClr val="333399"/>
                </a:solidFill>
                <a:latin typeface="Arial"/>
                <a:ea typeface="Arial"/>
                <a:cs typeface="Arial"/>
                <a:sym typeface="Arial"/>
              </a:defRPr>
            </a:lvl4pPr>
            <a:lvl5pPr marL="0" indent="1828800">
              <a:spcBef>
                <a:spcPts val="400"/>
              </a:spcBef>
              <a:buSzTx/>
              <a:buNone/>
              <a:defRPr sz="2000">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41" name="Shape 2141"/>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10_Two Content">
    <p:spTree>
      <p:nvGrpSpPr>
        <p:cNvPr id="1" name=""/>
        <p:cNvGrpSpPr/>
        <p:nvPr/>
      </p:nvGrpSpPr>
      <p:grpSpPr>
        <a:xfrm>
          <a:off x="0" y="0"/>
          <a:ext cx="0" cy="0"/>
          <a:chOff x="0" y="0"/>
          <a:chExt cx="0" cy="0"/>
        </a:xfrm>
      </p:grpSpPr>
      <p:sp>
        <p:nvSpPr>
          <p:cNvPr id="2148" name="Shape 2148"/>
          <p:cNvSpPr>
            <a:spLocks noGrp="1"/>
          </p:cNvSpPr>
          <p:nvPr>
            <p:ph type="title"/>
          </p:nvPr>
        </p:nvSpPr>
        <p:spPr>
          <a:xfrm>
            <a:off x="685800" y="609600"/>
            <a:ext cx="7772400" cy="1143000"/>
          </a:xfrm>
          <a:prstGeom prst="rect">
            <a:avLst/>
          </a:prstGeom>
        </p:spPr>
        <p:txBody>
          <a:bodyPr/>
          <a:lstStyle>
            <a:lvl1pPr>
              <a:defRPr sz="3600" b="0">
                <a:solidFill>
                  <a:srgbClr val="663366"/>
                </a:solidFill>
                <a:latin typeface="Arial"/>
                <a:ea typeface="Arial"/>
                <a:cs typeface="Arial"/>
                <a:sym typeface="Arial"/>
              </a:defRPr>
            </a:lvl1pPr>
          </a:lstStyle>
          <a:p>
            <a:r>
              <a:t>Title Text</a:t>
            </a:r>
          </a:p>
        </p:txBody>
      </p:sp>
      <p:sp>
        <p:nvSpPr>
          <p:cNvPr id="2149" name="Shape 2149"/>
          <p:cNvSpPr>
            <a:spLocks noGrp="1"/>
          </p:cNvSpPr>
          <p:nvPr>
            <p:ph type="body" sz="half" idx="1"/>
          </p:nvPr>
        </p:nvSpPr>
        <p:spPr>
          <a:xfrm>
            <a:off x="685800" y="1981200"/>
            <a:ext cx="3810000" cy="4114800"/>
          </a:xfrm>
          <a:prstGeom prst="rect">
            <a:avLst/>
          </a:prstGeom>
        </p:spPr>
        <p:txBody>
          <a:bodyPr>
            <a:normAutofit/>
          </a:bodyPr>
          <a:lstStyle>
            <a:lvl1pPr>
              <a:defRPr>
                <a:solidFill>
                  <a:srgbClr val="333399"/>
                </a:solidFill>
                <a:latin typeface="Arial"/>
                <a:ea typeface="Arial"/>
                <a:cs typeface="Arial"/>
                <a:sym typeface="Arial"/>
              </a:defRPr>
            </a:lvl1pPr>
            <a:lvl2pPr>
              <a:defRPr>
                <a:solidFill>
                  <a:srgbClr val="333399"/>
                </a:solidFill>
                <a:latin typeface="Arial"/>
                <a:ea typeface="Arial"/>
                <a:cs typeface="Arial"/>
                <a:sym typeface="Arial"/>
              </a:defRPr>
            </a:lvl2pPr>
            <a:lvl3pPr marL="1234439" indent="-320039">
              <a:defRPr>
                <a:solidFill>
                  <a:srgbClr val="333399"/>
                </a:solidFill>
                <a:latin typeface="Arial"/>
                <a:ea typeface="Arial"/>
                <a:cs typeface="Arial"/>
                <a:sym typeface="Arial"/>
              </a:defRPr>
            </a:lvl3pPr>
            <a:lvl4pPr marL="1727200" indent="-355600">
              <a:defRPr>
                <a:solidFill>
                  <a:srgbClr val="333399"/>
                </a:solidFill>
                <a:latin typeface="Arial"/>
                <a:ea typeface="Arial"/>
                <a:cs typeface="Arial"/>
                <a:sym typeface="Arial"/>
              </a:defRPr>
            </a:lvl4pPr>
            <a:lvl5pPr marL="2184400" indent="-355600">
              <a:defRPr>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50" name="Shape 2150"/>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65C5CD-C23B-5545-B215-14DA32A114E1}" type="datetime1">
              <a:t>3/6/20</a:t>
            </a:fld>
            <a:endParaRPr lang="en-US">
              <a:solidFill>
                <a:srgbClr val="002D6A">
                  <a:tint val="75000"/>
                </a:srgb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B8EB47-B216-9C49-8E69-67243A121BD0}"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10_Comparison">
    <p:spTree>
      <p:nvGrpSpPr>
        <p:cNvPr id="1" name=""/>
        <p:cNvGrpSpPr/>
        <p:nvPr/>
      </p:nvGrpSpPr>
      <p:grpSpPr>
        <a:xfrm>
          <a:off x="0" y="0"/>
          <a:ext cx="0" cy="0"/>
          <a:chOff x="0" y="0"/>
          <a:chExt cx="0" cy="0"/>
        </a:xfrm>
      </p:grpSpPr>
      <p:sp>
        <p:nvSpPr>
          <p:cNvPr id="2157" name="Shape 2157"/>
          <p:cNvSpPr>
            <a:spLocks noGrp="1"/>
          </p:cNvSpPr>
          <p:nvPr>
            <p:ph type="title"/>
          </p:nvPr>
        </p:nvSpPr>
        <p:spPr>
          <a:xfrm>
            <a:off x="457200" y="274638"/>
            <a:ext cx="8229600" cy="1143001"/>
          </a:xfrm>
          <a:prstGeom prst="rect">
            <a:avLst/>
          </a:prstGeom>
        </p:spPr>
        <p:txBody>
          <a:bodyPr/>
          <a:lstStyle>
            <a:lvl1pPr>
              <a:defRPr sz="3600" b="0">
                <a:solidFill>
                  <a:srgbClr val="663366"/>
                </a:solidFill>
                <a:latin typeface="Arial"/>
                <a:ea typeface="Arial"/>
                <a:cs typeface="Arial"/>
                <a:sym typeface="Arial"/>
              </a:defRPr>
            </a:lvl1pPr>
          </a:lstStyle>
          <a:p>
            <a:r>
              <a:t>Title Text</a:t>
            </a:r>
          </a:p>
        </p:txBody>
      </p:sp>
      <p:sp>
        <p:nvSpPr>
          <p:cNvPr id="2158" name="Shape 2158"/>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333399"/>
                </a:solidFill>
                <a:latin typeface="Arial"/>
                <a:ea typeface="Arial"/>
                <a:cs typeface="Arial"/>
                <a:sym typeface="Arial"/>
              </a:defRPr>
            </a:lvl1pPr>
            <a:lvl2pPr marL="0" indent="457200">
              <a:spcBef>
                <a:spcPts val="500"/>
              </a:spcBef>
              <a:buSzTx/>
              <a:buNone/>
              <a:defRPr sz="2400" b="1">
                <a:solidFill>
                  <a:srgbClr val="333399"/>
                </a:solidFill>
                <a:latin typeface="Arial"/>
                <a:ea typeface="Arial"/>
                <a:cs typeface="Arial"/>
                <a:sym typeface="Arial"/>
              </a:defRPr>
            </a:lvl2pPr>
            <a:lvl3pPr marL="0" indent="914400">
              <a:spcBef>
                <a:spcPts val="500"/>
              </a:spcBef>
              <a:buSzTx/>
              <a:buNone/>
              <a:defRPr sz="2400" b="1">
                <a:solidFill>
                  <a:srgbClr val="333399"/>
                </a:solidFill>
                <a:latin typeface="Arial"/>
                <a:ea typeface="Arial"/>
                <a:cs typeface="Arial"/>
                <a:sym typeface="Arial"/>
              </a:defRPr>
            </a:lvl3pPr>
            <a:lvl4pPr marL="0" indent="1371600">
              <a:spcBef>
                <a:spcPts val="500"/>
              </a:spcBef>
              <a:buSzTx/>
              <a:buNone/>
              <a:defRPr sz="2400" b="1">
                <a:solidFill>
                  <a:srgbClr val="333399"/>
                </a:solidFill>
                <a:latin typeface="Arial"/>
                <a:ea typeface="Arial"/>
                <a:cs typeface="Arial"/>
                <a:sym typeface="Arial"/>
              </a:defRPr>
            </a:lvl4pPr>
            <a:lvl5pPr marL="0" indent="1828800">
              <a:spcBef>
                <a:spcPts val="500"/>
              </a:spcBef>
              <a:buSzTx/>
              <a:buNone/>
              <a:defRPr sz="2400" b="1">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59" name="Shape 2159"/>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333399"/>
                </a:solidFill>
                <a:latin typeface="Arial"/>
                <a:ea typeface="Arial"/>
                <a:cs typeface="Arial"/>
                <a:sym typeface="Arial"/>
              </a:defRPr>
            </a:pPr>
            <a:endParaRPr/>
          </a:p>
        </p:txBody>
      </p:sp>
      <p:sp>
        <p:nvSpPr>
          <p:cNvPr id="2160" name="Shape 2160"/>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2167" name="Shape 2167"/>
          <p:cNvSpPr>
            <a:spLocks noGrp="1"/>
          </p:cNvSpPr>
          <p:nvPr>
            <p:ph type="title"/>
          </p:nvPr>
        </p:nvSpPr>
        <p:spPr>
          <a:xfrm>
            <a:off x="685800" y="609600"/>
            <a:ext cx="7772400" cy="1143000"/>
          </a:xfrm>
          <a:prstGeom prst="rect">
            <a:avLst/>
          </a:prstGeom>
        </p:spPr>
        <p:txBody>
          <a:bodyPr/>
          <a:lstStyle>
            <a:lvl1pPr>
              <a:defRPr sz="3600" b="0">
                <a:solidFill>
                  <a:srgbClr val="663366"/>
                </a:solidFill>
                <a:latin typeface="Arial"/>
                <a:ea typeface="Arial"/>
                <a:cs typeface="Arial"/>
                <a:sym typeface="Arial"/>
              </a:defRPr>
            </a:lvl1pPr>
          </a:lstStyle>
          <a:p>
            <a:r>
              <a:t>Title Text</a:t>
            </a:r>
          </a:p>
        </p:txBody>
      </p:sp>
      <p:sp>
        <p:nvSpPr>
          <p:cNvPr id="2168" name="Shape 2168"/>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10_Content with Caption">
    <p:spTree>
      <p:nvGrpSpPr>
        <p:cNvPr id="1" name=""/>
        <p:cNvGrpSpPr/>
        <p:nvPr/>
      </p:nvGrpSpPr>
      <p:grpSpPr>
        <a:xfrm>
          <a:off x="0" y="0"/>
          <a:ext cx="0" cy="0"/>
          <a:chOff x="0" y="0"/>
          <a:chExt cx="0" cy="0"/>
        </a:xfrm>
      </p:grpSpPr>
      <p:sp>
        <p:nvSpPr>
          <p:cNvPr id="2182" name="Shape 2182"/>
          <p:cNvSpPr>
            <a:spLocks noGrp="1"/>
          </p:cNvSpPr>
          <p:nvPr>
            <p:ph type="title"/>
          </p:nvPr>
        </p:nvSpPr>
        <p:spPr>
          <a:xfrm>
            <a:off x="457200" y="273050"/>
            <a:ext cx="3008314" cy="1162050"/>
          </a:xfrm>
          <a:prstGeom prst="rect">
            <a:avLst/>
          </a:prstGeom>
        </p:spPr>
        <p:txBody>
          <a:bodyPr anchor="b"/>
          <a:lstStyle>
            <a:lvl1pPr>
              <a:defRPr sz="2000">
                <a:solidFill>
                  <a:srgbClr val="663366"/>
                </a:solidFill>
                <a:latin typeface="Arial"/>
                <a:ea typeface="Arial"/>
                <a:cs typeface="Arial"/>
                <a:sym typeface="Arial"/>
              </a:defRPr>
            </a:lvl1pPr>
          </a:lstStyle>
          <a:p>
            <a:r>
              <a:t>Title Text</a:t>
            </a:r>
          </a:p>
        </p:txBody>
      </p:sp>
      <p:sp>
        <p:nvSpPr>
          <p:cNvPr id="2183" name="Shape 2183"/>
          <p:cNvSpPr>
            <a:spLocks noGrp="1"/>
          </p:cNvSpPr>
          <p:nvPr>
            <p:ph type="body" idx="1"/>
          </p:nvPr>
        </p:nvSpPr>
        <p:spPr>
          <a:xfrm>
            <a:off x="3575050" y="273050"/>
            <a:ext cx="5111750" cy="5853113"/>
          </a:xfrm>
          <a:prstGeom prst="rect">
            <a:avLst/>
          </a:prstGeom>
        </p:spPr>
        <p:txBody>
          <a:bodyPr>
            <a:normAutofit/>
          </a:bodyPr>
          <a:lstStyle>
            <a:lvl1pPr>
              <a:spcBef>
                <a:spcPts val="700"/>
              </a:spcBef>
              <a:defRPr sz="3200">
                <a:solidFill>
                  <a:srgbClr val="333399"/>
                </a:solidFill>
                <a:latin typeface="Arial"/>
                <a:ea typeface="Arial"/>
                <a:cs typeface="Arial"/>
                <a:sym typeface="Arial"/>
              </a:defRPr>
            </a:lvl1pPr>
            <a:lvl2pPr marL="783771" indent="-326571">
              <a:spcBef>
                <a:spcPts val="700"/>
              </a:spcBef>
              <a:defRPr sz="3200">
                <a:solidFill>
                  <a:srgbClr val="333399"/>
                </a:solidFill>
                <a:latin typeface="Arial"/>
                <a:ea typeface="Arial"/>
                <a:cs typeface="Arial"/>
                <a:sym typeface="Arial"/>
              </a:defRPr>
            </a:lvl2pPr>
            <a:lvl3pPr marL="1219200" indent="-304800">
              <a:spcBef>
                <a:spcPts val="700"/>
              </a:spcBef>
              <a:defRPr sz="3200">
                <a:solidFill>
                  <a:srgbClr val="333399"/>
                </a:solidFill>
                <a:latin typeface="Arial"/>
                <a:ea typeface="Arial"/>
                <a:cs typeface="Arial"/>
                <a:sym typeface="Arial"/>
              </a:defRPr>
            </a:lvl3pPr>
            <a:lvl4pPr marL="1737360" indent="-365760">
              <a:spcBef>
                <a:spcPts val="700"/>
              </a:spcBef>
              <a:defRPr sz="3200">
                <a:solidFill>
                  <a:srgbClr val="333399"/>
                </a:solidFill>
                <a:latin typeface="Arial"/>
                <a:ea typeface="Arial"/>
                <a:cs typeface="Arial"/>
                <a:sym typeface="Arial"/>
              </a:defRPr>
            </a:lvl4pPr>
            <a:lvl5pPr marL="2194560" indent="-365760">
              <a:spcBef>
                <a:spcPts val="700"/>
              </a:spcBef>
              <a:defRPr sz="3200">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84" name="Shape 2184"/>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333399"/>
                </a:solidFill>
                <a:latin typeface="Arial"/>
                <a:ea typeface="Arial"/>
                <a:cs typeface="Arial"/>
                <a:sym typeface="Arial"/>
              </a:defRPr>
            </a:pPr>
            <a:endParaRPr/>
          </a:p>
        </p:txBody>
      </p:sp>
      <p:sp>
        <p:nvSpPr>
          <p:cNvPr id="2185" name="Shape 2185"/>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10_Picture with Caption">
    <p:spTree>
      <p:nvGrpSpPr>
        <p:cNvPr id="1" name=""/>
        <p:cNvGrpSpPr/>
        <p:nvPr/>
      </p:nvGrpSpPr>
      <p:grpSpPr>
        <a:xfrm>
          <a:off x="0" y="0"/>
          <a:ext cx="0" cy="0"/>
          <a:chOff x="0" y="0"/>
          <a:chExt cx="0" cy="0"/>
        </a:xfrm>
      </p:grpSpPr>
      <p:sp>
        <p:nvSpPr>
          <p:cNvPr id="2192" name="Shape 2192"/>
          <p:cNvSpPr>
            <a:spLocks noGrp="1"/>
          </p:cNvSpPr>
          <p:nvPr>
            <p:ph type="title"/>
          </p:nvPr>
        </p:nvSpPr>
        <p:spPr>
          <a:xfrm>
            <a:off x="1792288" y="4800600"/>
            <a:ext cx="5486401" cy="566738"/>
          </a:xfrm>
          <a:prstGeom prst="rect">
            <a:avLst/>
          </a:prstGeom>
        </p:spPr>
        <p:txBody>
          <a:bodyPr anchor="b"/>
          <a:lstStyle>
            <a:lvl1pPr>
              <a:defRPr sz="2000">
                <a:solidFill>
                  <a:srgbClr val="663366"/>
                </a:solidFill>
                <a:latin typeface="Arial"/>
                <a:ea typeface="Arial"/>
                <a:cs typeface="Arial"/>
                <a:sym typeface="Arial"/>
              </a:defRPr>
            </a:lvl1pPr>
          </a:lstStyle>
          <a:p>
            <a:r>
              <a:t>Title Text</a:t>
            </a:r>
          </a:p>
        </p:txBody>
      </p:sp>
      <p:sp>
        <p:nvSpPr>
          <p:cNvPr id="2193" name="Shape 2193"/>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194" name="Shape 2194"/>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333399"/>
                </a:solidFill>
                <a:latin typeface="Arial"/>
                <a:ea typeface="Arial"/>
                <a:cs typeface="Arial"/>
                <a:sym typeface="Arial"/>
              </a:defRPr>
            </a:lvl1pPr>
            <a:lvl2pPr marL="0" indent="457200">
              <a:spcBef>
                <a:spcPts val="300"/>
              </a:spcBef>
              <a:buSzTx/>
              <a:buNone/>
              <a:defRPr sz="1400">
                <a:solidFill>
                  <a:srgbClr val="333399"/>
                </a:solidFill>
                <a:latin typeface="Arial"/>
                <a:ea typeface="Arial"/>
                <a:cs typeface="Arial"/>
                <a:sym typeface="Arial"/>
              </a:defRPr>
            </a:lvl2pPr>
            <a:lvl3pPr marL="0" indent="914400">
              <a:spcBef>
                <a:spcPts val="300"/>
              </a:spcBef>
              <a:buSzTx/>
              <a:buNone/>
              <a:defRPr sz="1400">
                <a:solidFill>
                  <a:srgbClr val="333399"/>
                </a:solidFill>
                <a:latin typeface="Arial"/>
                <a:ea typeface="Arial"/>
                <a:cs typeface="Arial"/>
                <a:sym typeface="Arial"/>
              </a:defRPr>
            </a:lvl3pPr>
            <a:lvl4pPr marL="0" indent="1371600">
              <a:spcBef>
                <a:spcPts val="300"/>
              </a:spcBef>
              <a:buSzTx/>
              <a:buNone/>
              <a:defRPr sz="1400">
                <a:solidFill>
                  <a:srgbClr val="333399"/>
                </a:solidFill>
                <a:latin typeface="Arial"/>
                <a:ea typeface="Arial"/>
                <a:cs typeface="Arial"/>
                <a:sym typeface="Arial"/>
              </a:defRPr>
            </a:lvl4pPr>
            <a:lvl5pPr marL="0" indent="1828800">
              <a:spcBef>
                <a:spcPts val="300"/>
              </a:spcBef>
              <a:buSzTx/>
              <a:buNone/>
              <a:defRPr sz="1400">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95" name="Shape 2195"/>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9_Title and Vertical Text">
    <p:spTree>
      <p:nvGrpSpPr>
        <p:cNvPr id="1" name=""/>
        <p:cNvGrpSpPr/>
        <p:nvPr/>
      </p:nvGrpSpPr>
      <p:grpSpPr>
        <a:xfrm>
          <a:off x="0" y="0"/>
          <a:ext cx="0" cy="0"/>
          <a:chOff x="0" y="0"/>
          <a:chExt cx="0" cy="0"/>
        </a:xfrm>
      </p:grpSpPr>
      <p:sp>
        <p:nvSpPr>
          <p:cNvPr id="2202" name="Shape 2202"/>
          <p:cNvSpPr>
            <a:spLocks noGrp="1"/>
          </p:cNvSpPr>
          <p:nvPr>
            <p:ph type="title"/>
          </p:nvPr>
        </p:nvSpPr>
        <p:spPr>
          <a:xfrm>
            <a:off x="685800" y="609600"/>
            <a:ext cx="7772400" cy="1143000"/>
          </a:xfrm>
          <a:prstGeom prst="rect">
            <a:avLst/>
          </a:prstGeom>
        </p:spPr>
        <p:txBody>
          <a:bodyPr/>
          <a:lstStyle>
            <a:lvl1pPr>
              <a:defRPr sz="3600" b="0">
                <a:solidFill>
                  <a:srgbClr val="663366"/>
                </a:solidFill>
                <a:latin typeface="Arial"/>
                <a:ea typeface="Arial"/>
                <a:cs typeface="Arial"/>
                <a:sym typeface="Arial"/>
              </a:defRPr>
            </a:lvl1pPr>
          </a:lstStyle>
          <a:p>
            <a:r>
              <a:t>Title Text</a:t>
            </a:r>
          </a:p>
        </p:txBody>
      </p:sp>
      <p:sp>
        <p:nvSpPr>
          <p:cNvPr id="2203" name="Shape 2203"/>
          <p:cNvSpPr>
            <a:spLocks noGrp="1"/>
          </p:cNvSpPr>
          <p:nvPr>
            <p:ph type="body" idx="1"/>
          </p:nvPr>
        </p:nvSpPr>
        <p:spPr>
          <a:xfrm>
            <a:off x="685800" y="1981200"/>
            <a:ext cx="7772400" cy="4114800"/>
          </a:xfrm>
          <a:prstGeom prst="rect">
            <a:avLst/>
          </a:prstGeom>
        </p:spPr>
        <p:txBody>
          <a:bodyPr>
            <a:normAutofit/>
          </a:bodyPr>
          <a:lstStyle>
            <a:lvl1pPr>
              <a:defRPr>
                <a:solidFill>
                  <a:srgbClr val="333399"/>
                </a:solidFill>
                <a:latin typeface="Arial"/>
                <a:ea typeface="Arial"/>
                <a:cs typeface="Arial"/>
                <a:sym typeface="Arial"/>
              </a:defRPr>
            </a:lvl1pPr>
            <a:lvl2pPr marL="742950" indent="-285750">
              <a:defRPr>
                <a:solidFill>
                  <a:srgbClr val="333399"/>
                </a:solidFill>
                <a:latin typeface="Arial"/>
                <a:ea typeface="Arial"/>
                <a:cs typeface="Arial"/>
                <a:sym typeface="Arial"/>
              </a:defRPr>
            </a:lvl2pPr>
            <a:lvl3pPr>
              <a:defRPr>
                <a:solidFill>
                  <a:srgbClr val="333399"/>
                </a:solidFill>
                <a:latin typeface="Arial"/>
                <a:ea typeface="Arial"/>
                <a:cs typeface="Arial"/>
                <a:sym typeface="Arial"/>
              </a:defRPr>
            </a:lvl3pPr>
            <a:lvl4pPr>
              <a:defRPr>
                <a:solidFill>
                  <a:srgbClr val="333399"/>
                </a:solidFill>
                <a:latin typeface="Arial"/>
                <a:ea typeface="Arial"/>
                <a:cs typeface="Arial"/>
                <a:sym typeface="Arial"/>
              </a:defRPr>
            </a:lvl4pPr>
            <a:lvl5pPr>
              <a:defRPr>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04" name="Shape 2204"/>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10_Vertical Title and Text">
    <p:spTree>
      <p:nvGrpSpPr>
        <p:cNvPr id="1" name=""/>
        <p:cNvGrpSpPr/>
        <p:nvPr/>
      </p:nvGrpSpPr>
      <p:grpSpPr>
        <a:xfrm>
          <a:off x="0" y="0"/>
          <a:ext cx="0" cy="0"/>
          <a:chOff x="0" y="0"/>
          <a:chExt cx="0" cy="0"/>
        </a:xfrm>
      </p:grpSpPr>
      <p:sp>
        <p:nvSpPr>
          <p:cNvPr id="2211" name="Shape 2211"/>
          <p:cNvSpPr>
            <a:spLocks noGrp="1"/>
          </p:cNvSpPr>
          <p:nvPr>
            <p:ph type="title"/>
          </p:nvPr>
        </p:nvSpPr>
        <p:spPr>
          <a:xfrm>
            <a:off x="6515100" y="609600"/>
            <a:ext cx="1943100" cy="5486400"/>
          </a:xfrm>
          <a:prstGeom prst="rect">
            <a:avLst/>
          </a:prstGeom>
        </p:spPr>
        <p:txBody>
          <a:bodyPr/>
          <a:lstStyle>
            <a:lvl1pPr>
              <a:defRPr sz="3600" b="0">
                <a:solidFill>
                  <a:srgbClr val="663366"/>
                </a:solidFill>
                <a:latin typeface="Arial"/>
                <a:ea typeface="Arial"/>
                <a:cs typeface="Arial"/>
                <a:sym typeface="Arial"/>
              </a:defRPr>
            </a:lvl1pPr>
          </a:lstStyle>
          <a:p>
            <a:r>
              <a:t>Title Text</a:t>
            </a:r>
          </a:p>
        </p:txBody>
      </p:sp>
      <p:sp>
        <p:nvSpPr>
          <p:cNvPr id="2212" name="Shape 2212"/>
          <p:cNvSpPr>
            <a:spLocks noGrp="1"/>
          </p:cNvSpPr>
          <p:nvPr>
            <p:ph type="body" idx="1"/>
          </p:nvPr>
        </p:nvSpPr>
        <p:spPr>
          <a:xfrm>
            <a:off x="685800" y="609600"/>
            <a:ext cx="5676900" cy="5486400"/>
          </a:xfrm>
          <a:prstGeom prst="rect">
            <a:avLst/>
          </a:prstGeom>
        </p:spPr>
        <p:txBody>
          <a:bodyPr>
            <a:normAutofit/>
          </a:bodyPr>
          <a:lstStyle>
            <a:lvl1pPr>
              <a:defRPr>
                <a:solidFill>
                  <a:srgbClr val="333399"/>
                </a:solidFill>
                <a:latin typeface="Arial"/>
                <a:ea typeface="Arial"/>
                <a:cs typeface="Arial"/>
                <a:sym typeface="Arial"/>
              </a:defRPr>
            </a:lvl1pPr>
            <a:lvl2pPr marL="742950" indent="-285750">
              <a:defRPr>
                <a:solidFill>
                  <a:srgbClr val="333399"/>
                </a:solidFill>
                <a:latin typeface="Arial"/>
                <a:ea typeface="Arial"/>
                <a:cs typeface="Arial"/>
                <a:sym typeface="Arial"/>
              </a:defRPr>
            </a:lvl2pPr>
            <a:lvl3pPr>
              <a:defRPr>
                <a:solidFill>
                  <a:srgbClr val="333399"/>
                </a:solidFill>
                <a:latin typeface="Arial"/>
                <a:ea typeface="Arial"/>
                <a:cs typeface="Arial"/>
                <a:sym typeface="Arial"/>
              </a:defRPr>
            </a:lvl3pPr>
            <a:lvl4pPr>
              <a:defRPr>
                <a:solidFill>
                  <a:srgbClr val="333399"/>
                </a:solidFill>
                <a:latin typeface="Arial"/>
                <a:ea typeface="Arial"/>
                <a:cs typeface="Arial"/>
                <a:sym typeface="Arial"/>
              </a:defRPr>
            </a:lvl4pPr>
            <a:lvl5pPr>
              <a:defRPr>
                <a:solidFill>
                  <a:srgbClr val="33339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13" name="Shape 2213"/>
          <p:cNvSpPr>
            <a:spLocks noGrp="1"/>
          </p:cNvSpPr>
          <p:nvPr>
            <p:ph type="sldNum" sz="quarter" idx="2"/>
          </p:nvPr>
        </p:nvSpPr>
        <p:spPr>
          <a:xfrm>
            <a:off x="8099787" y="6248400"/>
            <a:ext cx="358413" cy="350662"/>
          </a:xfrm>
          <a:prstGeom prst="rect">
            <a:avLst/>
          </a:prstGeom>
        </p:spPr>
        <p:txBody>
          <a:bodyPr/>
          <a:lstStyle>
            <a:lvl1pPr>
              <a:defRPr>
                <a:solidFill>
                  <a:srgbClr val="663366"/>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2220" name="Shape 2220"/>
          <p:cNvSpPr>
            <a:spLocks noGrp="1"/>
          </p:cNvSpPr>
          <p:nvPr>
            <p:ph type="title"/>
          </p:nvPr>
        </p:nvSpPr>
        <p:spPr>
          <a:xfrm>
            <a:off x="685800" y="2130425"/>
            <a:ext cx="7772400" cy="1470025"/>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221" name="Shape 2221"/>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latin typeface="Times New Roman"/>
                <a:ea typeface="Times New Roman"/>
                <a:cs typeface="Times New Roman"/>
                <a:sym typeface="Times New Roman"/>
              </a:defRPr>
            </a:lvl1pPr>
            <a:lvl2pPr marL="0" indent="457200" algn="ctr">
              <a:spcBef>
                <a:spcPts val="700"/>
              </a:spcBef>
              <a:buSzTx/>
              <a:buNone/>
              <a:defRPr sz="3200">
                <a:latin typeface="Times New Roman"/>
                <a:ea typeface="Times New Roman"/>
                <a:cs typeface="Times New Roman"/>
                <a:sym typeface="Times New Roman"/>
              </a:defRPr>
            </a:lvl2pPr>
            <a:lvl3pPr marL="0" indent="914400" algn="ctr">
              <a:spcBef>
                <a:spcPts val="700"/>
              </a:spcBef>
              <a:buSzTx/>
              <a:buNone/>
              <a:defRPr sz="3200">
                <a:latin typeface="Times New Roman"/>
                <a:ea typeface="Times New Roman"/>
                <a:cs typeface="Times New Roman"/>
                <a:sym typeface="Times New Roman"/>
              </a:defRPr>
            </a:lvl3pPr>
            <a:lvl4pPr marL="0" indent="1371600" algn="ctr">
              <a:spcBef>
                <a:spcPts val="700"/>
              </a:spcBef>
              <a:buSzTx/>
              <a:buNone/>
              <a:defRPr sz="3200">
                <a:latin typeface="Times New Roman"/>
                <a:ea typeface="Times New Roman"/>
                <a:cs typeface="Times New Roman"/>
                <a:sym typeface="Times New Roman"/>
              </a:defRPr>
            </a:lvl4pPr>
            <a:lvl5pPr marL="0" indent="1828800" algn="ctr">
              <a:spcBef>
                <a:spcPts val="700"/>
              </a:spcBef>
              <a:buSzTx/>
              <a:buNone/>
              <a:defRPr sz="32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22" name="Shape 2222"/>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2229" name="Shape 2229"/>
          <p:cNvSpPr>
            <a:spLocks noGrp="1"/>
          </p:cNvSpPr>
          <p:nvPr>
            <p:ph type="title"/>
          </p:nvPr>
        </p:nvSpPr>
        <p:spPr>
          <a:xfrm>
            <a:off x="685800" y="609600"/>
            <a:ext cx="7772400" cy="1143000"/>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230" name="Shape 2230"/>
          <p:cNvSpPr>
            <a:spLocks noGrp="1"/>
          </p:cNvSpPr>
          <p:nvPr>
            <p:ph type="body" idx="1"/>
          </p:nvPr>
        </p:nvSpPr>
        <p:spPr>
          <a:xfrm>
            <a:off x="685800" y="1981200"/>
            <a:ext cx="7772400" cy="4114800"/>
          </a:xfrm>
          <a:prstGeom prst="rect">
            <a:avLst/>
          </a:prstGeom>
        </p:spPr>
        <p:txBody>
          <a:bodyPr>
            <a:normAutofit/>
          </a:bodyPr>
          <a:lstStyle>
            <a:lvl1pPr>
              <a:spcBef>
                <a:spcPts val="700"/>
              </a:spcBef>
              <a:defRPr sz="3200">
                <a:latin typeface="Times New Roman"/>
                <a:ea typeface="Times New Roman"/>
                <a:cs typeface="Times New Roman"/>
                <a:sym typeface="Times New Roman"/>
              </a:defRPr>
            </a:lvl1pPr>
            <a:lvl2pPr marL="783771" indent="-326571">
              <a:spcBef>
                <a:spcPts val="700"/>
              </a:spcBef>
              <a:defRPr sz="3200">
                <a:latin typeface="Times New Roman"/>
                <a:ea typeface="Times New Roman"/>
                <a:cs typeface="Times New Roman"/>
                <a:sym typeface="Times New Roman"/>
              </a:defRPr>
            </a:lvl2pPr>
            <a:lvl3pPr marL="1219200" indent="-304800">
              <a:spcBef>
                <a:spcPts val="700"/>
              </a:spcBef>
              <a:defRPr sz="3200">
                <a:latin typeface="Times New Roman"/>
                <a:ea typeface="Times New Roman"/>
                <a:cs typeface="Times New Roman"/>
                <a:sym typeface="Times New Roman"/>
              </a:defRPr>
            </a:lvl3pPr>
            <a:lvl4pPr marL="1737360" indent="-365760">
              <a:spcBef>
                <a:spcPts val="700"/>
              </a:spcBef>
              <a:defRPr sz="3200">
                <a:latin typeface="Times New Roman"/>
                <a:ea typeface="Times New Roman"/>
                <a:cs typeface="Times New Roman"/>
                <a:sym typeface="Times New Roman"/>
              </a:defRPr>
            </a:lvl4pPr>
            <a:lvl5pPr marL="2194560" indent="-365760">
              <a:spcBef>
                <a:spcPts val="700"/>
              </a:spcBef>
              <a:defRPr sz="32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31" name="Shape 2231"/>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11_Section Header">
    <p:spTree>
      <p:nvGrpSpPr>
        <p:cNvPr id="1" name=""/>
        <p:cNvGrpSpPr/>
        <p:nvPr/>
      </p:nvGrpSpPr>
      <p:grpSpPr>
        <a:xfrm>
          <a:off x="0" y="0"/>
          <a:ext cx="0" cy="0"/>
          <a:chOff x="0" y="0"/>
          <a:chExt cx="0" cy="0"/>
        </a:xfrm>
      </p:grpSpPr>
      <p:sp>
        <p:nvSpPr>
          <p:cNvPr id="2238" name="Shape 2238"/>
          <p:cNvSpPr>
            <a:spLocks noGrp="1"/>
          </p:cNvSpPr>
          <p:nvPr>
            <p:ph type="title"/>
          </p:nvPr>
        </p:nvSpPr>
        <p:spPr>
          <a:xfrm>
            <a:off x="722312" y="4406900"/>
            <a:ext cx="7772401" cy="1362075"/>
          </a:xfrm>
          <a:prstGeom prst="rect">
            <a:avLst/>
          </a:prstGeom>
        </p:spPr>
        <p:txBody>
          <a:bodyPr anchor="t"/>
          <a:lstStyle>
            <a:lvl1pPr>
              <a:defRPr sz="4000" cap="all">
                <a:latin typeface="Times New Roman"/>
                <a:ea typeface="Times New Roman"/>
                <a:cs typeface="Times New Roman"/>
                <a:sym typeface="Times New Roman"/>
              </a:defRPr>
            </a:lvl1pPr>
          </a:lstStyle>
          <a:p>
            <a:r>
              <a:t>Title Text</a:t>
            </a:r>
          </a:p>
        </p:txBody>
      </p:sp>
      <p:sp>
        <p:nvSpPr>
          <p:cNvPr id="2239" name="Shape 2239"/>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Times New Roman"/>
                <a:ea typeface="Times New Roman"/>
                <a:cs typeface="Times New Roman"/>
                <a:sym typeface="Times New Roman"/>
              </a:defRPr>
            </a:lvl1pPr>
            <a:lvl2pPr marL="0" indent="457200">
              <a:spcBef>
                <a:spcPts val="400"/>
              </a:spcBef>
              <a:buSzTx/>
              <a:buNone/>
              <a:defRPr sz="2000">
                <a:latin typeface="Times New Roman"/>
                <a:ea typeface="Times New Roman"/>
                <a:cs typeface="Times New Roman"/>
                <a:sym typeface="Times New Roman"/>
              </a:defRPr>
            </a:lvl2pPr>
            <a:lvl3pPr marL="0" indent="914400">
              <a:spcBef>
                <a:spcPts val="400"/>
              </a:spcBef>
              <a:buSzTx/>
              <a:buNone/>
              <a:defRPr sz="2000">
                <a:latin typeface="Times New Roman"/>
                <a:ea typeface="Times New Roman"/>
                <a:cs typeface="Times New Roman"/>
                <a:sym typeface="Times New Roman"/>
              </a:defRPr>
            </a:lvl3pPr>
            <a:lvl4pPr marL="0" indent="1371600">
              <a:spcBef>
                <a:spcPts val="400"/>
              </a:spcBef>
              <a:buSzTx/>
              <a:buNone/>
              <a:defRPr sz="2000">
                <a:latin typeface="Times New Roman"/>
                <a:ea typeface="Times New Roman"/>
                <a:cs typeface="Times New Roman"/>
                <a:sym typeface="Times New Roman"/>
              </a:defRPr>
            </a:lvl4pPr>
            <a:lvl5pPr marL="0" indent="1828800">
              <a:spcBef>
                <a:spcPts val="400"/>
              </a:spcBef>
              <a:buSzTx/>
              <a:buNone/>
              <a:defRPr sz="20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40" name="Shape 2240"/>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11_Two Content">
    <p:spTree>
      <p:nvGrpSpPr>
        <p:cNvPr id="1" name=""/>
        <p:cNvGrpSpPr/>
        <p:nvPr/>
      </p:nvGrpSpPr>
      <p:grpSpPr>
        <a:xfrm>
          <a:off x="0" y="0"/>
          <a:ext cx="0" cy="0"/>
          <a:chOff x="0" y="0"/>
          <a:chExt cx="0" cy="0"/>
        </a:xfrm>
      </p:grpSpPr>
      <p:sp>
        <p:nvSpPr>
          <p:cNvPr id="2247" name="Shape 2247"/>
          <p:cNvSpPr>
            <a:spLocks noGrp="1"/>
          </p:cNvSpPr>
          <p:nvPr>
            <p:ph type="title"/>
          </p:nvPr>
        </p:nvSpPr>
        <p:spPr>
          <a:xfrm>
            <a:off x="685800" y="609600"/>
            <a:ext cx="7772400" cy="1143000"/>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248" name="Shape 2248"/>
          <p:cNvSpPr>
            <a:spLocks noGrp="1"/>
          </p:cNvSpPr>
          <p:nvPr>
            <p:ph type="body" sz="half" idx="1"/>
          </p:nvPr>
        </p:nvSpPr>
        <p:spPr>
          <a:xfrm>
            <a:off x="685800" y="1981200"/>
            <a:ext cx="3810000" cy="4114800"/>
          </a:xfrm>
          <a:prstGeom prst="rect">
            <a:avLst/>
          </a:prstGeom>
        </p:spPr>
        <p:txBody>
          <a:bodyPr>
            <a:normAutofit/>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marL="1234439" indent="-320039">
              <a:defRPr>
                <a:latin typeface="Times New Roman"/>
                <a:ea typeface="Times New Roman"/>
                <a:cs typeface="Times New Roman"/>
                <a:sym typeface="Times New Roman"/>
              </a:defRPr>
            </a:lvl3pPr>
            <a:lvl4pPr marL="1727200" indent="-355600">
              <a:defRPr>
                <a:latin typeface="Times New Roman"/>
                <a:ea typeface="Times New Roman"/>
                <a:cs typeface="Times New Roman"/>
                <a:sym typeface="Times New Roman"/>
              </a:defRPr>
            </a:lvl4pPr>
            <a:lvl5pPr marL="2184400" indent="-355600">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49" name="Shape 2249"/>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ED8518-7AD0-1B47-B045-6F1956C21796}" type="datetime1">
              <a:t>3/6/20</a:t>
            </a:fld>
            <a:endParaRPr lang="en-US">
              <a:solidFill>
                <a:srgbClr val="002D6A">
                  <a:tint val="75000"/>
                </a:srgb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086F8AA-3BAA-FA4A-B6FD-48BAAA25133A}"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11_Comparison">
    <p:spTree>
      <p:nvGrpSpPr>
        <p:cNvPr id="1" name=""/>
        <p:cNvGrpSpPr/>
        <p:nvPr/>
      </p:nvGrpSpPr>
      <p:grpSpPr>
        <a:xfrm>
          <a:off x="0" y="0"/>
          <a:ext cx="0" cy="0"/>
          <a:chOff x="0" y="0"/>
          <a:chExt cx="0" cy="0"/>
        </a:xfrm>
      </p:grpSpPr>
      <p:sp>
        <p:nvSpPr>
          <p:cNvPr id="2256" name="Shape 2256"/>
          <p:cNvSpPr>
            <a:spLocks noGrp="1"/>
          </p:cNvSpPr>
          <p:nvPr>
            <p:ph type="title"/>
          </p:nvPr>
        </p:nvSpPr>
        <p:spPr>
          <a:xfrm>
            <a:off x="457200" y="274638"/>
            <a:ext cx="8229600" cy="1143001"/>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257" name="Shape 2257"/>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Times New Roman"/>
                <a:ea typeface="Times New Roman"/>
                <a:cs typeface="Times New Roman"/>
                <a:sym typeface="Times New Roman"/>
              </a:defRPr>
            </a:lvl1pPr>
            <a:lvl2pPr marL="0" indent="457200">
              <a:spcBef>
                <a:spcPts val="500"/>
              </a:spcBef>
              <a:buSzTx/>
              <a:buNone/>
              <a:defRPr sz="2400" b="1">
                <a:latin typeface="Times New Roman"/>
                <a:ea typeface="Times New Roman"/>
                <a:cs typeface="Times New Roman"/>
                <a:sym typeface="Times New Roman"/>
              </a:defRPr>
            </a:lvl2pPr>
            <a:lvl3pPr marL="0" indent="914400">
              <a:spcBef>
                <a:spcPts val="500"/>
              </a:spcBef>
              <a:buSzTx/>
              <a:buNone/>
              <a:defRPr sz="2400" b="1">
                <a:latin typeface="Times New Roman"/>
                <a:ea typeface="Times New Roman"/>
                <a:cs typeface="Times New Roman"/>
                <a:sym typeface="Times New Roman"/>
              </a:defRPr>
            </a:lvl3pPr>
            <a:lvl4pPr marL="0" indent="1371600">
              <a:spcBef>
                <a:spcPts val="500"/>
              </a:spcBef>
              <a:buSzTx/>
              <a:buNone/>
              <a:defRPr sz="2400" b="1">
                <a:latin typeface="Times New Roman"/>
                <a:ea typeface="Times New Roman"/>
                <a:cs typeface="Times New Roman"/>
                <a:sym typeface="Times New Roman"/>
              </a:defRPr>
            </a:lvl4pPr>
            <a:lvl5pPr marL="0" indent="1828800">
              <a:spcBef>
                <a:spcPts val="500"/>
              </a:spcBef>
              <a:buSzTx/>
              <a:buNone/>
              <a:defRPr sz="2400" b="1">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58" name="Shape 2258"/>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latin typeface="Times New Roman"/>
                <a:ea typeface="Times New Roman"/>
                <a:cs typeface="Times New Roman"/>
                <a:sym typeface="Times New Roman"/>
              </a:defRPr>
            </a:pPr>
            <a:endParaRPr/>
          </a:p>
        </p:txBody>
      </p:sp>
      <p:sp>
        <p:nvSpPr>
          <p:cNvPr id="2259" name="Shape 2259"/>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2266" name="Shape 2266"/>
          <p:cNvSpPr>
            <a:spLocks noGrp="1"/>
          </p:cNvSpPr>
          <p:nvPr>
            <p:ph type="title"/>
          </p:nvPr>
        </p:nvSpPr>
        <p:spPr>
          <a:xfrm>
            <a:off x="685800" y="609600"/>
            <a:ext cx="7772400" cy="1143000"/>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267" name="Shape 2267"/>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11_Content with Caption">
    <p:spTree>
      <p:nvGrpSpPr>
        <p:cNvPr id="1" name=""/>
        <p:cNvGrpSpPr/>
        <p:nvPr/>
      </p:nvGrpSpPr>
      <p:grpSpPr>
        <a:xfrm>
          <a:off x="0" y="0"/>
          <a:ext cx="0" cy="0"/>
          <a:chOff x="0" y="0"/>
          <a:chExt cx="0" cy="0"/>
        </a:xfrm>
      </p:grpSpPr>
      <p:sp>
        <p:nvSpPr>
          <p:cNvPr id="2281" name="Shape 2281"/>
          <p:cNvSpPr>
            <a:spLocks noGrp="1"/>
          </p:cNvSpPr>
          <p:nvPr>
            <p:ph type="title"/>
          </p:nvPr>
        </p:nvSpPr>
        <p:spPr>
          <a:xfrm>
            <a:off x="457200" y="273050"/>
            <a:ext cx="3008314" cy="1162050"/>
          </a:xfrm>
          <a:prstGeom prst="rect">
            <a:avLst/>
          </a:prstGeom>
        </p:spPr>
        <p:txBody>
          <a:bodyPr anchor="b"/>
          <a:lstStyle>
            <a:lvl1pPr>
              <a:defRPr sz="2000">
                <a:latin typeface="Times New Roman"/>
                <a:ea typeface="Times New Roman"/>
                <a:cs typeface="Times New Roman"/>
                <a:sym typeface="Times New Roman"/>
              </a:defRPr>
            </a:lvl1pPr>
          </a:lstStyle>
          <a:p>
            <a:r>
              <a:t>Title Text</a:t>
            </a:r>
          </a:p>
        </p:txBody>
      </p:sp>
      <p:sp>
        <p:nvSpPr>
          <p:cNvPr id="2282" name="Shape 2282"/>
          <p:cNvSpPr>
            <a:spLocks noGrp="1"/>
          </p:cNvSpPr>
          <p:nvPr>
            <p:ph type="body" idx="1"/>
          </p:nvPr>
        </p:nvSpPr>
        <p:spPr>
          <a:xfrm>
            <a:off x="3575050" y="273050"/>
            <a:ext cx="5111750" cy="5853113"/>
          </a:xfrm>
          <a:prstGeom prst="rect">
            <a:avLst/>
          </a:prstGeom>
        </p:spPr>
        <p:txBody>
          <a:bodyPr>
            <a:normAutofit/>
          </a:bodyPr>
          <a:lstStyle>
            <a:lvl1pPr>
              <a:spcBef>
                <a:spcPts val="700"/>
              </a:spcBef>
              <a:defRPr sz="3200">
                <a:latin typeface="Times New Roman"/>
                <a:ea typeface="Times New Roman"/>
                <a:cs typeface="Times New Roman"/>
                <a:sym typeface="Times New Roman"/>
              </a:defRPr>
            </a:lvl1pPr>
            <a:lvl2pPr marL="783771" indent="-326571">
              <a:spcBef>
                <a:spcPts val="700"/>
              </a:spcBef>
              <a:defRPr sz="3200">
                <a:latin typeface="Times New Roman"/>
                <a:ea typeface="Times New Roman"/>
                <a:cs typeface="Times New Roman"/>
                <a:sym typeface="Times New Roman"/>
              </a:defRPr>
            </a:lvl2pPr>
            <a:lvl3pPr marL="1219200" indent="-304800">
              <a:spcBef>
                <a:spcPts val="700"/>
              </a:spcBef>
              <a:defRPr sz="3200">
                <a:latin typeface="Times New Roman"/>
                <a:ea typeface="Times New Roman"/>
                <a:cs typeface="Times New Roman"/>
                <a:sym typeface="Times New Roman"/>
              </a:defRPr>
            </a:lvl3pPr>
            <a:lvl4pPr marL="1737360" indent="-365760">
              <a:spcBef>
                <a:spcPts val="700"/>
              </a:spcBef>
              <a:defRPr sz="3200">
                <a:latin typeface="Times New Roman"/>
                <a:ea typeface="Times New Roman"/>
                <a:cs typeface="Times New Roman"/>
                <a:sym typeface="Times New Roman"/>
              </a:defRPr>
            </a:lvl4pPr>
            <a:lvl5pPr marL="2194560" indent="-365760">
              <a:spcBef>
                <a:spcPts val="700"/>
              </a:spcBef>
              <a:defRPr sz="32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83" name="Shape 228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latin typeface="Times New Roman"/>
                <a:ea typeface="Times New Roman"/>
                <a:cs typeface="Times New Roman"/>
                <a:sym typeface="Times New Roman"/>
              </a:defRPr>
            </a:pPr>
            <a:endParaRPr/>
          </a:p>
        </p:txBody>
      </p:sp>
      <p:sp>
        <p:nvSpPr>
          <p:cNvPr id="2284" name="Shape 2284"/>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11_Picture with Caption">
    <p:spTree>
      <p:nvGrpSpPr>
        <p:cNvPr id="1" name=""/>
        <p:cNvGrpSpPr/>
        <p:nvPr/>
      </p:nvGrpSpPr>
      <p:grpSpPr>
        <a:xfrm>
          <a:off x="0" y="0"/>
          <a:ext cx="0" cy="0"/>
          <a:chOff x="0" y="0"/>
          <a:chExt cx="0" cy="0"/>
        </a:xfrm>
      </p:grpSpPr>
      <p:sp>
        <p:nvSpPr>
          <p:cNvPr id="2291" name="Shape 2291"/>
          <p:cNvSpPr>
            <a:spLocks noGrp="1"/>
          </p:cNvSpPr>
          <p:nvPr>
            <p:ph type="title"/>
          </p:nvPr>
        </p:nvSpPr>
        <p:spPr>
          <a:xfrm>
            <a:off x="1792288" y="4800600"/>
            <a:ext cx="5486401" cy="566738"/>
          </a:xfrm>
          <a:prstGeom prst="rect">
            <a:avLst/>
          </a:prstGeom>
        </p:spPr>
        <p:txBody>
          <a:bodyPr anchor="b"/>
          <a:lstStyle>
            <a:lvl1pPr>
              <a:defRPr sz="2000">
                <a:latin typeface="Times New Roman"/>
                <a:ea typeface="Times New Roman"/>
                <a:cs typeface="Times New Roman"/>
                <a:sym typeface="Times New Roman"/>
              </a:defRPr>
            </a:lvl1pPr>
          </a:lstStyle>
          <a:p>
            <a:r>
              <a:t>Title Text</a:t>
            </a:r>
          </a:p>
        </p:txBody>
      </p:sp>
      <p:sp>
        <p:nvSpPr>
          <p:cNvPr id="2292" name="Shape 229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293" name="Shape 2293"/>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Times New Roman"/>
                <a:ea typeface="Times New Roman"/>
                <a:cs typeface="Times New Roman"/>
                <a:sym typeface="Times New Roman"/>
              </a:defRPr>
            </a:lvl1pPr>
            <a:lvl2pPr marL="0" indent="457200">
              <a:spcBef>
                <a:spcPts val="300"/>
              </a:spcBef>
              <a:buSzTx/>
              <a:buNone/>
              <a:defRPr sz="1400">
                <a:latin typeface="Times New Roman"/>
                <a:ea typeface="Times New Roman"/>
                <a:cs typeface="Times New Roman"/>
                <a:sym typeface="Times New Roman"/>
              </a:defRPr>
            </a:lvl2pPr>
            <a:lvl3pPr marL="0" indent="914400">
              <a:spcBef>
                <a:spcPts val="300"/>
              </a:spcBef>
              <a:buSzTx/>
              <a:buNone/>
              <a:defRPr sz="1400">
                <a:latin typeface="Times New Roman"/>
                <a:ea typeface="Times New Roman"/>
                <a:cs typeface="Times New Roman"/>
                <a:sym typeface="Times New Roman"/>
              </a:defRPr>
            </a:lvl3pPr>
            <a:lvl4pPr marL="0" indent="1371600">
              <a:spcBef>
                <a:spcPts val="300"/>
              </a:spcBef>
              <a:buSzTx/>
              <a:buNone/>
              <a:defRPr sz="1400">
                <a:latin typeface="Times New Roman"/>
                <a:ea typeface="Times New Roman"/>
                <a:cs typeface="Times New Roman"/>
                <a:sym typeface="Times New Roman"/>
              </a:defRPr>
            </a:lvl4pPr>
            <a:lvl5pPr marL="0" indent="1828800">
              <a:spcBef>
                <a:spcPts val="300"/>
              </a:spcBef>
              <a:buSzTx/>
              <a:buNone/>
              <a:defRPr sz="14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94" name="Shape 2294"/>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10_Title and Vertical Text">
    <p:spTree>
      <p:nvGrpSpPr>
        <p:cNvPr id="1" name=""/>
        <p:cNvGrpSpPr/>
        <p:nvPr/>
      </p:nvGrpSpPr>
      <p:grpSpPr>
        <a:xfrm>
          <a:off x="0" y="0"/>
          <a:ext cx="0" cy="0"/>
          <a:chOff x="0" y="0"/>
          <a:chExt cx="0" cy="0"/>
        </a:xfrm>
      </p:grpSpPr>
      <p:sp>
        <p:nvSpPr>
          <p:cNvPr id="2301" name="Shape 2301"/>
          <p:cNvSpPr>
            <a:spLocks noGrp="1"/>
          </p:cNvSpPr>
          <p:nvPr>
            <p:ph type="title"/>
          </p:nvPr>
        </p:nvSpPr>
        <p:spPr>
          <a:xfrm>
            <a:off x="685800" y="609600"/>
            <a:ext cx="7772400" cy="1143000"/>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302" name="Shape 2302"/>
          <p:cNvSpPr>
            <a:spLocks noGrp="1"/>
          </p:cNvSpPr>
          <p:nvPr>
            <p:ph type="body" idx="1"/>
          </p:nvPr>
        </p:nvSpPr>
        <p:spPr>
          <a:xfrm>
            <a:off x="685800" y="1981200"/>
            <a:ext cx="7772400" cy="4114800"/>
          </a:xfrm>
          <a:prstGeom prst="rect">
            <a:avLst/>
          </a:prstGeom>
        </p:spPr>
        <p:txBody>
          <a:bodyPr>
            <a:normAutofit/>
          </a:bodyPr>
          <a:lstStyle>
            <a:lvl1pPr>
              <a:spcBef>
                <a:spcPts val="700"/>
              </a:spcBef>
              <a:defRPr sz="3200">
                <a:latin typeface="Times New Roman"/>
                <a:ea typeface="Times New Roman"/>
                <a:cs typeface="Times New Roman"/>
                <a:sym typeface="Times New Roman"/>
              </a:defRPr>
            </a:lvl1pPr>
            <a:lvl2pPr marL="783771" indent="-326571">
              <a:spcBef>
                <a:spcPts val="700"/>
              </a:spcBef>
              <a:defRPr sz="3200">
                <a:latin typeface="Times New Roman"/>
                <a:ea typeface="Times New Roman"/>
                <a:cs typeface="Times New Roman"/>
                <a:sym typeface="Times New Roman"/>
              </a:defRPr>
            </a:lvl2pPr>
            <a:lvl3pPr marL="1219200" indent="-304800">
              <a:spcBef>
                <a:spcPts val="700"/>
              </a:spcBef>
              <a:defRPr sz="3200">
                <a:latin typeface="Times New Roman"/>
                <a:ea typeface="Times New Roman"/>
                <a:cs typeface="Times New Roman"/>
                <a:sym typeface="Times New Roman"/>
              </a:defRPr>
            </a:lvl3pPr>
            <a:lvl4pPr marL="1737360" indent="-365760">
              <a:spcBef>
                <a:spcPts val="700"/>
              </a:spcBef>
              <a:defRPr sz="3200">
                <a:latin typeface="Times New Roman"/>
                <a:ea typeface="Times New Roman"/>
                <a:cs typeface="Times New Roman"/>
                <a:sym typeface="Times New Roman"/>
              </a:defRPr>
            </a:lvl4pPr>
            <a:lvl5pPr marL="2194560" indent="-365760">
              <a:spcBef>
                <a:spcPts val="700"/>
              </a:spcBef>
              <a:defRPr sz="32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03" name="Shape 2303"/>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11_Vertical Title and Text">
    <p:spTree>
      <p:nvGrpSpPr>
        <p:cNvPr id="1" name=""/>
        <p:cNvGrpSpPr/>
        <p:nvPr/>
      </p:nvGrpSpPr>
      <p:grpSpPr>
        <a:xfrm>
          <a:off x="0" y="0"/>
          <a:ext cx="0" cy="0"/>
          <a:chOff x="0" y="0"/>
          <a:chExt cx="0" cy="0"/>
        </a:xfrm>
      </p:grpSpPr>
      <p:sp>
        <p:nvSpPr>
          <p:cNvPr id="2310" name="Shape 2310"/>
          <p:cNvSpPr>
            <a:spLocks noGrp="1"/>
          </p:cNvSpPr>
          <p:nvPr>
            <p:ph type="title"/>
          </p:nvPr>
        </p:nvSpPr>
        <p:spPr>
          <a:xfrm>
            <a:off x="6515100" y="609600"/>
            <a:ext cx="1943100" cy="5486400"/>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311" name="Shape 2311"/>
          <p:cNvSpPr>
            <a:spLocks noGrp="1"/>
          </p:cNvSpPr>
          <p:nvPr>
            <p:ph type="body" idx="1"/>
          </p:nvPr>
        </p:nvSpPr>
        <p:spPr>
          <a:xfrm>
            <a:off x="685800" y="609600"/>
            <a:ext cx="5676900" cy="5486400"/>
          </a:xfrm>
          <a:prstGeom prst="rect">
            <a:avLst/>
          </a:prstGeom>
        </p:spPr>
        <p:txBody>
          <a:bodyPr>
            <a:normAutofit/>
          </a:bodyPr>
          <a:lstStyle>
            <a:lvl1pPr>
              <a:spcBef>
                <a:spcPts val="700"/>
              </a:spcBef>
              <a:defRPr sz="3200">
                <a:latin typeface="Times New Roman"/>
                <a:ea typeface="Times New Roman"/>
                <a:cs typeface="Times New Roman"/>
                <a:sym typeface="Times New Roman"/>
              </a:defRPr>
            </a:lvl1pPr>
            <a:lvl2pPr marL="783771" indent="-326571">
              <a:spcBef>
                <a:spcPts val="700"/>
              </a:spcBef>
              <a:defRPr sz="3200">
                <a:latin typeface="Times New Roman"/>
                <a:ea typeface="Times New Roman"/>
                <a:cs typeface="Times New Roman"/>
                <a:sym typeface="Times New Roman"/>
              </a:defRPr>
            </a:lvl2pPr>
            <a:lvl3pPr marL="1219200" indent="-304800">
              <a:spcBef>
                <a:spcPts val="700"/>
              </a:spcBef>
              <a:defRPr sz="3200">
                <a:latin typeface="Times New Roman"/>
                <a:ea typeface="Times New Roman"/>
                <a:cs typeface="Times New Roman"/>
                <a:sym typeface="Times New Roman"/>
              </a:defRPr>
            </a:lvl3pPr>
            <a:lvl4pPr marL="1737360" indent="-365760">
              <a:spcBef>
                <a:spcPts val="700"/>
              </a:spcBef>
              <a:defRPr sz="3200">
                <a:latin typeface="Times New Roman"/>
                <a:ea typeface="Times New Roman"/>
                <a:cs typeface="Times New Roman"/>
                <a:sym typeface="Times New Roman"/>
              </a:defRPr>
            </a:lvl4pPr>
            <a:lvl5pPr marL="2194560" indent="-365760">
              <a:spcBef>
                <a:spcPts val="700"/>
              </a:spcBef>
              <a:defRPr sz="32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12" name="Shape 2312"/>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4_Title and Chart">
    <p:spTree>
      <p:nvGrpSpPr>
        <p:cNvPr id="1" name=""/>
        <p:cNvGrpSpPr/>
        <p:nvPr/>
      </p:nvGrpSpPr>
      <p:grpSpPr>
        <a:xfrm>
          <a:off x="0" y="0"/>
          <a:ext cx="0" cy="0"/>
          <a:chOff x="0" y="0"/>
          <a:chExt cx="0" cy="0"/>
        </a:xfrm>
      </p:grpSpPr>
      <p:sp>
        <p:nvSpPr>
          <p:cNvPr id="2319" name="Shape 2319"/>
          <p:cNvSpPr>
            <a:spLocks noGrp="1"/>
          </p:cNvSpPr>
          <p:nvPr>
            <p:ph type="title"/>
          </p:nvPr>
        </p:nvSpPr>
        <p:spPr>
          <a:xfrm>
            <a:off x="685800" y="609600"/>
            <a:ext cx="7772400" cy="1143000"/>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320" name="Shape 2320"/>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3_Title and Table">
    <p:spTree>
      <p:nvGrpSpPr>
        <p:cNvPr id="1" name=""/>
        <p:cNvGrpSpPr/>
        <p:nvPr/>
      </p:nvGrpSpPr>
      <p:grpSpPr>
        <a:xfrm>
          <a:off x="0" y="0"/>
          <a:ext cx="0" cy="0"/>
          <a:chOff x="0" y="0"/>
          <a:chExt cx="0" cy="0"/>
        </a:xfrm>
      </p:grpSpPr>
      <p:sp>
        <p:nvSpPr>
          <p:cNvPr id="2327" name="Shape 2327"/>
          <p:cNvSpPr>
            <a:spLocks noGrp="1"/>
          </p:cNvSpPr>
          <p:nvPr>
            <p:ph type="title"/>
          </p:nvPr>
        </p:nvSpPr>
        <p:spPr>
          <a:xfrm>
            <a:off x="685800" y="609600"/>
            <a:ext cx="7772400" cy="1143000"/>
          </a:xfrm>
          <a:prstGeom prst="rect">
            <a:avLst/>
          </a:prstGeom>
        </p:spPr>
        <p:txBody>
          <a:bodyPr/>
          <a:lstStyle>
            <a:lvl1pPr algn="ctr">
              <a:defRPr sz="4400" b="0">
                <a:latin typeface="Times New Roman"/>
                <a:ea typeface="Times New Roman"/>
                <a:cs typeface="Times New Roman"/>
                <a:sym typeface="Times New Roman"/>
              </a:defRPr>
            </a:lvl1pPr>
          </a:lstStyle>
          <a:p>
            <a:r>
              <a:t>Title Text</a:t>
            </a:r>
          </a:p>
        </p:txBody>
      </p:sp>
      <p:sp>
        <p:nvSpPr>
          <p:cNvPr id="2328" name="Shape 2328"/>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2335" name="Shape 2335"/>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336" name="Shape 2336"/>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37" name="Shape 233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2344" name="Shape 2344"/>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345" name="Shape 2345"/>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46" name="Shape 234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374AA5-69F1-3646-AD43-F1743D01858B}" type="datetime1">
              <a:t>3/6/20</a:t>
            </a:fld>
            <a:endParaRPr lang="en-US">
              <a:solidFill>
                <a:srgbClr val="002D6A">
                  <a:tint val="75000"/>
                </a:srgb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179B1238-0873-9449-B192-8D59E98574E2}"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12_Section Header">
    <p:spTree>
      <p:nvGrpSpPr>
        <p:cNvPr id="1" name=""/>
        <p:cNvGrpSpPr/>
        <p:nvPr/>
      </p:nvGrpSpPr>
      <p:grpSpPr>
        <a:xfrm>
          <a:off x="0" y="0"/>
          <a:ext cx="0" cy="0"/>
          <a:chOff x="0" y="0"/>
          <a:chExt cx="0" cy="0"/>
        </a:xfrm>
      </p:grpSpPr>
      <p:sp>
        <p:nvSpPr>
          <p:cNvPr id="2353" name="Shape 2353"/>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2354" name="Shape 2354"/>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55" name="Shape 235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12_Two Content">
    <p:spTree>
      <p:nvGrpSpPr>
        <p:cNvPr id="1" name=""/>
        <p:cNvGrpSpPr/>
        <p:nvPr/>
      </p:nvGrpSpPr>
      <p:grpSpPr>
        <a:xfrm>
          <a:off x="0" y="0"/>
          <a:ext cx="0" cy="0"/>
          <a:chOff x="0" y="0"/>
          <a:chExt cx="0" cy="0"/>
        </a:xfrm>
      </p:grpSpPr>
      <p:sp>
        <p:nvSpPr>
          <p:cNvPr id="2362" name="Shape 2362"/>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363" name="Shape 2363"/>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64" name="Shape 236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12_Comparison">
    <p:spTree>
      <p:nvGrpSpPr>
        <p:cNvPr id="1" name=""/>
        <p:cNvGrpSpPr/>
        <p:nvPr/>
      </p:nvGrpSpPr>
      <p:grpSpPr>
        <a:xfrm>
          <a:off x="0" y="0"/>
          <a:ext cx="0" cy="0"/>
          <a:chOff x="0" y="0"/>
          <a:chExt cx="0" cy="0"/>
        </a:xfrm>
      </p:grpSpPr>
      <p:sp>
        <p:nvSpPr>
          <p:cNvPr id="2371" name="Shape 2371"/>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372" name="Shape 2372"/>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73" name="Shape 2373"/>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2374" name="Shape 237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2381" name="Shape 2381"/>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382" name="Shape 2382"/>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12_Content with Caption">
    <p:spTree>
      <p:nvGrpSpPr>
        <p:cNvPr id="1" name=""/>
        <p:cNvGrpSpPr/>
        <p:nvPr/>
      </p:nvGrpSpPr>
      <p:grpSpPr>
        <a:xfrm>
          <a:off x="0" y="0"/>
          <a:ext cx="0" cy="0"/>
          <a:chOff x="0" y="0"/>
          <a:chExt cx="0" cy="0"/>
        </a:xfrm>
      </p:grpSpPr>
      <p:sp>
        <p:nvSpPr>
          <p:cNvPr id="2396" name="Shape 2396"/>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2397" name="Shape 2397"/>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98" name="Shape 2398"/>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2399" name="Shape 239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12_Picture with Caption">
    <p:spTree>
      <p:nvGrpSpPr>
        <p:cNvPr id="1" name=""/>
        <p:cNvGrpSpPr/>
        <p:nvPr/>
      </p:nvGrpSpPr>
      <p:grpSpPr>
        <a:xfrm>
          <a:off x="0" y="0"/>
          <a:ext cx="0" cy="0"/>
          <a:chOff x="0" y="0"/>
          <a:chExt cx="0" cy="0"/>
        </a:xfrm>
      </p:grpSpPr>
      <p:sp>
        <p:nvSpPr>
          <p:cNvPr id="2406" name="Shape 2406"/>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2407" name="Shape 2407"/>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408" name="Shape 2408"/>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09" name="Shape 240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11_Title and Vertical Text">
    <p:spTree>
      <p:nvGrpSpPr>
        <p:cNvPr id="1" name=""/>
        <p:cNvGrpSpPr/>
        <p:nvPr/>
      </p:nvGrpSpPr>
      <p:grpSpPr>
        <a:xfrm>
          <a:off x="0" y="0"/>
          <a:ext cx="0" cy="0"/>
          <a:chOff x="0" y="0"/>
          <a:chExt cx="0" cy="0"/>
        </a:xfrm>
      </p:grpSpPr>
      <p:sp>
        <p:nvSpPr>
          <p:cNvPr id="2416" name="Shape 2416"/>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417" name="Shape 2417"/>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18" name="Shape 2418"/>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12_Vertical Title and Text">
    <p:spTree>
      <p:nvGrpSpPr>
        <p:cNvPr id="1" name=""/>
        <p:cNvGrpSpPr/>
        <p:nvPr/>
      </p:nvGrpSpPr>
      <p:grpSpPr>
        <a:xfrm>
          <a:off x="0" y="0"/>
          <a:ext cx="0" cy="0"/>
          <a:chOff x="0" y="0"/>
          <a:chExt cx="0" cy="0"/>
        </a:xfrm>
      </p:grpSpPr>
      <p:sp>
        <p:nvSpPr>
          <p:cNvPr id="2425" name="Shape 2425"/>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426" name="Shape 2426"/>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27" name="Shape 242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13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34" name="Shape 2434"/>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435" name="Shape 2435"/>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36" name="Shape 243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11_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pic>
        <p:nvPicPr>
          <p:cNvPr id="2443"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2444" name="Shape 2444"/>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2445" name="Shape 2445"/>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446" name="Shape 2446"/>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290CB7-A721-DC4B-B767-A7D6646E79D8}" type="datetime1">
              <a:t>3/6/20</a:t>
            </a:fld>
            <a:endParaRPr lang="en-US">
              <a:solidFill>
                <a:srgbClr val="002D6A">
                  <a:tint val="75000"/>
                </a:srgb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B49C20B9-4718-C840-A189-1B94CE9E17C0}"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1_Title and Content 0">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53" name="Shape 2453"/>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2454" name="Shape 2454"/>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455" name="Shape 2455"/>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13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62" name="Shape 2462"/>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2463" name="Shape 2463"/>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64" name="Shape 2464"/>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13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71" name="Shape 2471"/>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472" name="Shape 2472"/>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73" name="Shape 247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3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80" name="Shape 248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481" name="Shape 2481"/>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82" name="Shape 2482"/>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2483" name="Shape 248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11_Title Only">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90" name="Shape 249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491" name="Shape 2491"/>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7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98" name="Shape 249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13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05" name="Shape 2505"/>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506" name="Shape 2506"/>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07" name="Shape 2507"/>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2508" name="Shape 250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13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15" name="Shape 2515"/>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516" name="Shape 2516"/>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517" name="Shape 2517"/>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18" name="Shape 251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12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25" name="Shape 252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526" name="Shape 2526"/>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27" name="Shape 252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13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34" name="Shape 2534"/>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535" name="Shape 2535"/>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36" name="Shape 253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B17DA-0792-CF41-8B0C-1CB777784714}" type="datetime1">
              <a:t>3/6/20</a:t>
            </a:fld>
            <a:endParaRPr lang="en-US">
              <a:solidFill>
                <a:srgbClr val="002D6A">
                  <a:tint val="75000"/>
                </a:srgb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F1DE8D1F-427E-0949-B53B-94B6B4DC78AA}"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14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43" name="Shape 2543"/>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544" name="Shape 2544"/>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45" name="Shape 2545"/>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12_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pic>
        <p:nvPicPr>
          <p:cNvPr id="2552"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2553" name="Shape 2553"/>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2554" name="Shape 2554"/>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555" name="Shape 2555"/>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14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62" name="Shape 2562"/>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2563" name="Shape 2563"/>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64" name="Shape 2564"/>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14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71" name="Shape 2571"/>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572" name="Shape 2572"/>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73" name="Shape 257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14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80" name="Shape 258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581" name="Shape 2581"/>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82" name="Shape 2582"/>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2583" name="Shape 258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8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98" name="Shape 259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14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605" name="Shape 2605"/>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606" name="Shape 2606"/>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07" name="Shape 2607"/>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2608" name="Shape 260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14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615" name="Shape 2615"/>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616" name="Shape 2616"/>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617" name="Shape 2617"/>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18" name="Shape 261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13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625" name="Shape 262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626" name="Shape 2626"/>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27" name="Shape 262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14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634" name="Shape 2634"/>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635" name="Shape 2635"/>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36" name="Shape 263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9F452C-E97F-3C48-B92D-3061357FEB1F}" type="datetime1">
              <a:t>3/6/20</a:t>
            </a:fld>
            <a:endParaRPr lang="en-US">
              <a:solidFill>
                <a:srgbClr val="002D6A">
                  <a:tint val="75000"/>
                </a:srgb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9A1C584-32F4-6240-A490-E34B5B7000C4}"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
        <p:nvSpPr>
          <p:cNvPr id="2643" name="Shape 2643"/>
          <p:cNvSpPr>
            <a:spLocks noGrp="1"/>
          </p:cNvSpPr>
          <p:nvPr>
            <p:ph type="title"/>
          </p:nvPr>
        </p:nvSpPr>
        <p:spPr>
          <a:xfrm>
            <a:off x="685800" y="2130425"/>
            <a:ext cx="7772400" cy="1470025"/>
          </a:xfrm>
          <a:prstGeom prst="rect">
            <a:avLst/>
          </a:prstGeom>
        </p:spPr>
        <p:txBody>
          <a:bodyPr/>
          <a:lstStyle/>
          <a:p>
            <a:r>
              <a:t>Title Text</a:t>
            </a:r>
          </a:p>
        </p:txBody>
      </p:sp>
      <p:sp>
        <p:nvSpPr>
          <p:cNvPr id="2644" name="Shape 2644"/>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2645" name="Shape 264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13_Title and Content">
    <p:spTree>
      <p:nvGrpSpPr>
        <p:cNvPr id="1" name=""/>
        <p:cNvGrpSpPr/>
        <p:nvPr/>
      </p:nvGrpSpPr>
      <p:grpSpPr>
        <a:xfrm>
          <a:off x="0" y="0"/>
          <a:ext cx="0" cy="0"/>
          <a:chOff x="0" y="0"/>
          <a:chExt cx="0" cy="0"/>
        </a:xfrm>
      </p:grpSpPr>
      <p:sp>
        <p:nvSpPr>
          <p:cNvPr id="2652" name="Shape 2652"/>
          <p:cNvSpPr>
            <a:spLocks noGrp="1"/>
          </p:cNvSpPr>
          <p:nvPr>
            <p:ph type="title"/>
          </p:nvPr>
        </p:nvSpPr>
        <p:spPr>
          <a:prstGeom prst="rect">
            <a:avLst/>
          </a:prstGeom>
        </p:spPr>
        <p:txBody>
          <a:bodyPr/>
          <a:lstStyle/>
          <a:p>
            <a:r>
              <a:t>Title Text</a:t>
            </a:r>
          </a:p>
        </p:txBody>
      </p:sp>
      <p:sp>
        <p:nvSpPr>
          <p:cNvPr id="2653" name="Shape 2653"/>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654" name="Shape 265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15_Section Header">
    <p:spTree>
      <p:nvGrpSpPr>
        <p:cNvPr id="1" name=""/>
        <p:cNvGrpSpPr/>
        <p:nvPr/>
      </p:nvGrpSpPr>
      <p:grpSpPr>
        <a:xfrm>
          <a:off x="0" y="0"/>
          <a:ext cx="0" cy="0"/>
          <a:chOff x="0" y="0"/>
          <a:chExt cx="0" cy="0"/>
        </a:xfrm>
      </p:grpSpPr>
      <p:sp>
        <p:nvSpPr>
          <p:cNvPr id="2661" name="Shape 2661"/>
          <p:cNvSpPr>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2662" name="Shape 2662"/>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2663" name="Shape 266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15_Two Content">
    <p:spTree>
      <p:nvGrpSpPr>
        <p:cNvPr id="1" name=""/>
        <p:cNvGrpSpPr/>
        <p:nvPr/>
      </p:nvGrpSpPr>
      <p:grpSpPr>
        <a:xfrm>
          <a:off x="0" y="0"/>
          <a:ext cx="0" cy="0"/>
          <a:chOff x="0" y="0"/>
          <a:chExt cx="0" cy="0"/>
        </a:xfrm>
      </p:grpSpPr>
      <p:sp>
        <p:nvSpPr>
          <p:cNvPr id="2670" name="Shape 2670"/>
          <p:cNvSpPr>
            <a:spLocks noGrp="1"/>
          </p:cNvSpPr>
          <p:nvPr>
            <p:ph type="title"/>
          </p:nvPr>
        </p:nvSpPr>
        <p:spPr>
          <a:prstGeom prst="rect">
            <a:avLst/>
          </a:prstGeom>
        </p:spPr>
        <p:txBody>
          <a:bodyPr/>
          <a:lstStyle/>
          <a:p>
            <a:r>
              <a:t>Title Text</a:t>
            </a:r>
          </a:p>
        </p:txBody>
      </p:sp>
      <p:sp>
        <p:nvSpPr>
          <p:cNvPr id="2671" name="Shape 2671"/>
          <p:cNvSpPr>
            <a:spLocks noGrp="1"/>
          </p:cNvSpPr>
          <p:nvPr>
            <p:ph type="body" sz="half" idx="1"/>
          </p:nvPr>
        </p:nvSpPr>
        <p:spPr>
          <a:xfrm>
            <a:off x="685800" y="1981200"/>
            <a:ext cx="3810000" cy="4114800"/>
          </a:xfrm>
          <a:prstGeom prst="rect">
            <a:avLst/>
          </a:prstGeom>
        </p:spPr>
        <p:txBody>
          <a:bodyPr>
            <a:normAutofit/>
          </a:bodyPr>
          <a:lstStyle>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2672" name="Shape 267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15_Comparison">
    <p:spTree>
      <p:nvGrpSpPr>
        <p:cNvPr id="1" name=""/>
        <p:cNvGrpSpPr/>
        <p:nvPr/>
      </p:nvGrpSpPr>
      <p:grpSpPr>
        <a:xfrm>
          <a:off x="0" y="0"/>
          <a:ext cx="0" cy="0"/>
          <a:chOff x="0" y="0"/>
          <a:chExt cx="0" cy="0"/>
        </a:xfrm>
      </p:grpSpPr>
      <p:sp>
        <p:nvSpPr>
          <p:cNvPr id="2679" name="Shape 2679"/>
          <p:cNvSpPr>
            <a:spLocks noGrp="1"/>
          </p:cNvSpPr>
          <p:nvPr>
            <p:ph type="title"/>
          </p:nvPr>
        </p:nvSpPr>
        <p:spPr>
          <a:xfrm>
            <a:off x="457200" y="274638"/>
            <a:ext cx="8229600" cy="1143001"/>
          </a:xfrm>
          <a:prstGeom prst="rect">
            <a:avLst/>
          </a:prstGeom>
        </p:spPr>
        <p:txBody>
          <a:bodyPr/>
          <a:lstStyle/>
          <a:p>
            <a:r>
              <a:t>Title Text</a:t>
            </a:r>
          </a:p>
        </p:txBody>
      </p:sp>
      <p:sp>
        <p:nvSpPr>
          <p:cNvPr id="2680" name="Shape 2680"/>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681" name="Shape 2681"/>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2682" name="Shape 268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12_Title Only">
    <p:spTree>
      <p:nvGrpSpPr>
        <p:cNvPr id="1" name=""/>
        <p:cNvGrpSpPr/>
        <p:nvPr/>
      </p:nvGrpSpPr>
      <p:grpSpPr>
        <a:xfrm>
          <a:off x="0" y="0"/>
          <a:ext cx="0" cy="0"/>
          <a:chOff x="0" y="0"/>
          <a:chExt cx="0" cy="0"/>
        </a:xfrm>
      </p:grpSpPr>
      <p:sp>
        <p:nvSpPr>
          <p:cNvPr id="2689" name="Shape 2689"/>
          <p:cNvSpPr>
            <a:spLocks noGrp="1"/>
          </p:cNvSpPr>
          <p:nvPr>
            <p:ph type="title"/>
          </p:nvPr>
        </p:nvSpPr>
        <p:spPr>
          <a:prstGeom prst="rect">
            <a:avLst/>
          </a:prstGeom>
        </p:spPr>
        <p:txBody>
          <a:bodyPr/>
          <a:lstStyle/>
          <a:p>
            <a:r>
              <a:t>Title Text</a:t>
            </a:r>
          </a:p>
        </p:txBody>
      </p:sp>
      <p:sp>
        <p:nvSpPr>
          <p:cNvPr id="2690" name="Shape 269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15_Content with Caption">
    <p:spTree>
      <p:nvGrpSpPr>
        <p:cNvPr id="1" name=""/>
        <p:cNvGrpSpPr/>
        <p:nvPr/>
      </p:nvGrpSpPr>
      <p:grpSpPr>
        <a:xfrm>
          <a:off x="0" y="0"/>
          <a:ext cx="0" cy="0"/>
          <a:chOff x="0" y="0"/>
          <a:chExt cx="0" cy="0"/>
        </a:xfrm>
      </p:grpSpPr>
      <p:sp>
        <p:nvSpPr>
          <p:cNvPr id="2704" name="Shape 2704"/>
          <p:cNvSpPr>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2705" name="Shape 2705"/>
          <p:cNvSpPr>
            <a:spLocks noGrp="1"/>
          </p:cNvSpPr>
          <p:nvPr>
            <p:ph type="body" idx="1"/>
          </p:nvPr>
        </p:nvSpPr>
        <p:spPr>
          <a:xfrm>
            <a:off x="3575050" y="273050"/>
            <a:ext cx="5111750" cy="5853113"/>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2706" name="Shape 2706"/>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2707" name="Shape 270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15_Picture with Caption">
    <p:spTree>
      <p:nvGrpSpPr>
        <p:cNvPr id="1" name=""/>
        <p:cNvGrpSpPr/>
        <p:nvPr/>
      </p:nvGrpSpPr>
      <p:grpSpPr>
        <a:xfrm>
          <a:off x="0" y="0"/>
          <a:ext cx="0" cy="0"/>
          <a:chOff x="0" y="0"/>
          <a:chExt cx="0" cy="0"/>
        </a:xfrm>
      </p:grpSpPr>
      <p:sp>
        <p:nvSpPr>
          <p:cNvPr id="2714" name="Shape 2714"/>
          <p:cNvSpPr>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2715" name="Shape 2715"/>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716" name="Shape 2716"/>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717" name="Shape 271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tx">
  <p:cSld name="14_Title and Vertical Text">
    <p:spTree>
      <p:nvGrpSpPr>
        <p:cNvPr id="1" name=""/>
        <p:cNvGrpSpPr/>
        <p:nvPr/>
      </p:nvGrpSpPr>
      <p:grpSpPr>
        <a:xfrm>
          <a:off x="0" y="0"/>
          <a:ext cx="0" cy="0"/>
          <a:chOff x="0" y="0"/>
          <a:chExt cx="0" cy="0"/>
        </a:xfrm>
      </p:grpSpPr>
      <p:sp>
        <p:nvSpPr>
          <p:cNvPr id="2724" name="Shape 2724"/>
          <p:cNvSpPr>
            <a:spLocks noGrp="1"/>
          </p:cNvSpPr>
          <p:nvPr>
            <p:ph type="title"/>
          </p:nvPr>
        </p:nvSpPr>
        <p:spPr>
          <a:prstGeom prst="rect">
            <a:avLst/>
          </a:prstGeom>
        </p:spPr>
        <p:txBody>
          <a:bodyPr/>
          <a:lstStyle/>
          <a:p>
            <a:r>
              <a:t>Title Text</a:t>
            </a:r>
          </a:p>
        </p:txBody>
      </p:sp>
      <p:sp>
        <p:nvSpPr>
          <p:cNvPr id="2725" name="Shape 2725"/>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726" name="Shape 272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x">
  <p:cSld name="15_Vertical Title and Text">
    <p:spTree>
      <p:nvGrpSpPr>
        <p:cNvPr id="1" name=""/>
        <p:cNvGrpSpPr/>
        <p:nvPr/>
      </p:nvGrpSpPr>
      <p:grpSpPr>
        <a:xfrm>
          <a:off x="0" y="0"/>
          <a:ext cx="0" cy="0"/>
          <a:chOff x="0" y="0"/>
          <a:chExt cx="0" cy="0"/>
        </a:xfrm>
      </p:grpSpPr>
      <p:sp>
        <p:nvSpPr>
          <p:cNvPr id="2733" name="Shape 2733"/>
          <p:cNvSpPr>
            <a:spLocks noGrp="1"/>
          </p:cNvSpPr>
          <p:nvPr>
            <p:ph type="title"/>
          </p:nvPr>
        </p:nvSpPr>
        <p:spPr>
          <a:xfrm>
            <a:off x="6496050" y="609600"/>
            <a:ext cx="1962150" cy="5486400"/>
          </a:xfrm>
          <a:prstGeom prst="rect">
            <a:avLst/>
          </a:prstGeom>
        </p:spPr>
        <p:txBody>
          <a:bodyPr/>
          <a:lstStyle/>
          <a:p>
            <a:r>
              <a:t>Title Text</a:t>
            </a:r>
          </a:p>
        </p:txBody>
      </p:sp>
      <p:sp>
        <p:nvSpPr>
          <p:cNvPr id="2734" name="Shape 2734"/>
          <p:cNvSpPr>
            <a:spLocks noGrp="1"/>
          </p:cNvSpPr>
          <p:nvPr>
            <p:ph type="body" idx="1"/>
          </p:nvPr>
        </p:nvSpPr>
        <p:spPr>
          <a:xfrm>
            <a:off x="609600" y="609600"/>
            <a:ext cx="573405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735" name="Shape 273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xmlns="" id="{06726A68-D026-C840-B41F-0DC0515D64FA}"/>
              </a:ext>
            </a:extLst>
          </p:cNvPr>
          <p:cNvPicPr>
            <a:picLocks noChangeAspect="1"/>
          </p:cNvPicPr>
          <p:nvPr userDrawn="1"/>
        </p:nvPicPr>
        <p:blipFill>
          <a:blip r:embed="rId2"/>
          <a:stretch>
            <a:fillRect/>
          </a:stretch>
        </p:blipFill>
        <p:spPr>
          <a:xfrm>
            <a:off x="116417" y="8092"/>
            <a:ext cx="1964125" cy="950383"/>
          </a:xfrm>
          <a:prstGeom prst="rect">
            <a:avLst/>
          </a:prstGeom>
        </p:spPr>
      </p:pic>
      <p:pic>
        <p:nvPicPr>
          <p:cNvPr id="7" name="Picture 6">
            <a:extLst>
              <a:ext uri="{FF2B5EF4-FFF2-40B4-BE49-F238E27FC236}">
                <a16:creationId xmlns:a16="http://schemas.microsoft.com/office/drawing/2014/main" xmlns="" id="{F6FC0236-4A2C-CC42-8BF1-01E74C2B4963}"/>
              </a:ext>
            </a:extLst>
          </p:cNvPr>
          <p:cNvPicPr>
            <a:picLocks noChangeAspect="1"/>
          </p:cNvPicPr>
          <p:nvPr userDrawn="1"/>
        </p:nvPicPr>
        <p:blipFill>
          <a:blip r:embed="rId3"/>
          <a:stretch>
            <a:fillRect/>
          </a:stretch>
        </p:blipFill>
        <p:spPr>
          <a:xfrm>
            <a:off x="7341253" y="139204"/>
            <a:ext cx="1687260" cy="688157"/>
          </a:xfrm>
          <a:prstGeom prst="rect">
            <a:avLst/>
          </a:prstGeom>
        </p:spPr>
      </p:pic>
    </p:spTree>
    <p:extLst>
      <p:ext uri="{BB962C8B-B14F-4D97-AF65-F5344CB8AC3E}">
        <p14:creationId xmlns:p14="http://schemas.microsoft.com/office/powerpoint/2010/main" val="1253202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B48205-138C-2E46-96CF-FE28365529A5}" type="datetime1">
              <a:t>3/6/20</a:t>
            </a:fld>
            <a:endParaRPr lang="en-US">
              <a:solidFill>
                <a:srgbClr val="002D6A">
                  <a:tint val="75000"/>
                </a:srgb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3384F2B-E86F-2A4C-ABC5-24531CEC42CB}"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4_Title and Table">
    <p:spTree>
      <p:nvGrpSpPr>
        <p:cNvPr id="1" name=""/>
        <p:cNvGrpSpPr/>
        <p:nvPr/>
      </p:nvGrpSpPr>
      <p:grpSpPr>
        <a:xfrm>
          <a:off x="0" y="0"/>
          <a:ext cx="0" cy="0"/>
          <a:chOff x="0" y="0"/>
          <a:chExt cx="0" cy="0"/>
        </a:xfrm>
      </p:grpSpPr>
      <p:sp>
        <p:nvSpPr>
          <p:cNvPr id="2742" name="Shape 2742"/>
          <p:cNvSpPr>
            <a:spLocks noGrp="1"/>
          </p:cNvSpPr>
          <p:nvPr>
            <p:ph type="title"/>
          </p:nvPr>
        </p:nvSpPr>
        <p:spPr>
          <a:prstGeom prst="rect">
            <a:avLst/>
          </a:prstGeom>
        </p:spPr>
        <p:txBody>
          <a:bodyPr/>
          <a:lstStyle/>
          <a:p>
            <a:r>
              <a:t>Title Text</a:t>
            </a:r>
          </a:p>
        </p:txBody>
      </p:sp>
      <p:sp>
        <p:nvSpPr>
          <p:cNvPr id="2743" name="Shape 274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5_Title and Chart">
    <p:spTree>
      <p:nvGrpSpPr>
        <p:cNvPr id="1" name=""/>
        <p:cNvGrpSpPr/>
        <p:nvPr/>
      </p:nvGrpSpPr>
      <p:grpSpPr>
        <a:xfrm>
          <a:off x="0" y="0"/>
          <a:ext cx="0" cy="0"/>
          <a:chOff x="0" y="0"/>
          <a:chExt cx="0" cy="0"/>
        </a:xfrm>
      </p:grpSpPr>
      <p:sp>
        <p:nvSpPr>
          <p:cNvPr id="2750" name="Shape 2750"/>
          <p:cNvSpPr>
            <a:spLocks noGrp="1"/>
          </p:cNvSpPr>
          <p:nvPr>
            <p:ph type="title"/>
          </p:nvPr>
        </p:nvSpPr>
        <p:spPr>
          <a:prstGeom prst="rect">
            <a:avLst/>
          </a:prstGeom>
        </p:spPr>
        <p:txBody>
          <a:bodyPr/>
          <a:lstStyle/>
          <a:p>
            <a:r>
              <a:t>Title Text</a:t>
            </a:r>
          </a:p>
        </p:txBody>
      </p:sp>
      <p:sp>
        <p:nvSpPr>
          <p:cNvPr id="2751" name="Shape 275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16_Title Slide">
    <p:spTree>
      <p:nvGrpSpPr>
        <p:cNvPr id="1" name=""/>
        <p:cNvGrpSpPr/>
        <p:nvPr/>
      </p:nvGrpSpPr>
      <p:grpSpPr>
        <a:xfrm>
          <a:off x="0" y="0"/>
          <a:ext cx="0" cy="0"/>
          <a:chOff x="0" y="0"/>
          <a:chExt cx="0" cy="0"/>
        </a:xfrm>
      </p:grpSpPr>
      <p:sp>
        <p:nvSpPr>
          <p:cNvPr id="2758" name="Shape 2758"/>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759" name="Shape 2759"/>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60" name="Shape 2760"/>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14_Title and Content">
    <p:spTree>
      <p:nvGrpSpPr>
        <p:cNvPr id="1" name=""/>
        <p:cNvGrpSpPr/>
        <p:nvPr/>
      </p:nvGrpSpPr>
      <p:grpSpPr>
        <a:xfrm>
          <a:off x="0" y="0"/>
          <a:ext cx="0" cy="0"/>
          <a:chOff x="0" y="0"/>
          <a:chExt cx="0" cy="0"/>
        </a:xfrm>
      </p:grpSpPr>
      <p:sp>
        <p:nvSpPr>
          <p:cNvPr id="2767" name="Shape 2767"/>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768" name="Shape 2768"/>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69" name="Shape 276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16_Section Header">
    <p:spTree>
      <p:nvGrpSpPr>
        <p:cNvPr id="1" name=""/>
        <p:cNvGrpSpPr/>
        <p:nvPr/>
      </p:nvGrpSpPr>
      <p:grpSpPr>
        <a:xfrm>
          <a:off x="0" y="0"/>
          <a:ext cx="0" cy="0"/>
          <a:chOff x="0" y="0"/>
          <a:chExt cx="0" cy="0"/>
        </a:xfrm>
      </p:grpSpPr>
      <p:sp>
        <p:nvSpPr>
          <p:cNvPr id="2776" name="Shape 2776"/>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2777" name="Shape 2777"/>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78" name="Shape 2778"/>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x">
  <p:cSld name="16_Two Content">
    <p:spTree>
      <p:nvGrpSpPr>
        <p:cNvPr id="1" name=""/>
        <p:cNvGrpSpPr/>
        <p:nvPr/>
      </p:nvGrpSpPr>
      <p:grpSpPr>
        <a:xfrm>
          <a:off x="0" y="0"/>
          <a:ext cx="0" cy="0"/>
          <a:chOff x="0" y="0"/>
          <a:chExt cx="0" cy="0"/>
        </a:xfrm>
      </p:grpSpPr>
      <p:sp>
        <p:nvSpPr>
          <p:cNvPr id="2785" name="Shape 2785"/>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786" name="Shape 2786"/>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87" name="Shape 278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16_Comparison">
    <p:spTree>
      <p:nvGrpSpPr>
        <p:cNvPr id="1" name=""/>
        <p:cNvGrpSpPr/>
        <p:nvPr/>
      </p:nvGrpSpPr>
      <p:grpSpPr>
        <a:xfrm>
          <a:off x="0" y="0"/>
          <a:ext cx="0" cy="0"/>
          <a:chOff x="0" y="0"/>
          <a:chExt cx="0" cy="0"/>
        </a:xfrm>
      </p:grpSpPr>
      <p:sp>
        <p:nvSpPr>
          <p:cNvPr id="2794" name="Shape 2794"/>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795" name="Shape 2795"/>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96" name="Shape 2796"/>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2797" name="Shape 279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9_Blank">
    <p:spTree>
      <p:nvGrpSpPr>
        <p:cNvPr id="1" name=""/>
        <p:cNvGrpSpPr/>
        <p:nvPr/>
      </p:nvGrpSpPr>
      <p:grpSpPr>
        <a:xfrm>
          <a:off x="0" y="0"/>
          <a:ext cx="0" cy="0"/>
          <a:chOff x="0" y="0"/>
          <a:chExt cx="0" cy="0"/>
        </a:xfrm>
      </p:grpSpPr>
      <p:sp>
        <p:nvSpPr>
          <p:cNvPr id="2812" name="Shape 2812"/>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16_Content with Caption">
    <p:spTree>
      <p:nvGrpSpPr>
        <p:cNvPr id="1" name=""/>
        <p:cNvGrpSpPr/>
        <p:nvPr/>
      </p:nvGrpSpPr>
      <p:grpSpPr>
        <a:xfrm>
          <a:off x="0" y="0"/>
          <a:ext cx="0" cy="0"/>
          <a:chOff x="0" y="0"/>
          <a:chExt cx="0" cy="0"/>
        </a:xfrm>
      </p:grpSpPr>
      <p:sp>
        <p:nvSpPr>
          <p:cNvPr id="2819" name="Shape 2819"/>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2820" name="Shape 2820"/>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21" name="Shape 2821"/>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2822" name="Shape 2822"/>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16_Picture with Caption">
    <p:spTree>
      <p:nvGrpSpPr>
        <p:cNvPr id="1" name=""/>
        <p:cNvGrpSpPr/>
        <p:nvPr/>
      </p:nvGrpSpPr>
      <p:grpSpPr>
        <a:xfrm>
          <a:off x="0" y="0"/>
          <a:ext cx="0" cy="0"/>
          <a:chOff x="0" y="0"/>
          <a:chExt cx="0" cy="0"/>
        </a:xfrm>
      </p:grpSpPr>
      <p:sp>
        <p:nvSpPr>
          <p:cNvPr id="2829" name="Shape 2829"/>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2830" name="Shape 2830"/>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831" name="Shape 2831"/>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32" name="Shape 2832"/>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A6FF40-E075-1B4D-9384-99549333AD80}" type="datetime1">
              <a:t>3/6/20</a:t>
            </a:fld>
            <a:endParaRPr lang="en-US">
              <a:solidFill>
                <a:srgbClr val="002D6A">
                  <a:tint val="75000"/>
                </a:srgb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AB3F8A4-2C43-184D-A5D6-E77C540494C3}"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15_Title and Vertical Text">
    <p:spTree>
      <p:nvGrpSpPr>
        <p:cNvPr id="1" name=""/>
        <p:cNvGrpSpPr/>
        <p:nvPr/>
      </p:nvGrpSpPr>
      <p:grpSpPr>
        <a:xfrm>
          <a:off x="0" y="0"/>
          <a:ext cx="0" cy="0"/>
          <a:chOff x="0" y="0"/>
          <a:chExt cx="0" cy="0"/>
        </a:xfrm>
      </p:grpSpPr>
      <p:sp>
        <p:nvSpPr>
          <p:cNvPr id="2839" name="Shape 2839"/>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840" name="Shape 2840"/>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41" name="Shape 2841"/>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16_Vertical Title and Text">
    <p:spTree>
      <p:nvGrpSpPr>
        <p:cNvPr id="1" name=""/>
        <p:cNvGrpSpPr/>
        <p:nvPr/>
      </p:nvGrpSpPr>
      <p:grpSpPr>
        <a:xfrm>
          <a:off x="0" y="0"/>
          <a:ext cx="0" cy="0"/>
          <a:chOff x="0" y="0"/>
          <a:chExt cx="0" cy="0"/>
        </a:xfrm>
      </p:grpSpPr>
      <p:sp>
        <p:nvSpPr>
          <p:cNvPr id="2848" name="Shape 2848"/>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849" name="Shape 2849"/>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50" name="Shape 2850"/>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x">
  <p:cSld name="17_Title Slide">
    <p:spTree>
      <p:nvGrpSpPr>
        <p:cNvPr id="1" name=""/>
        <p:cNvGrpSpPr/>
        <p:nvPr/>
      </p:nvGrpSpPr>
      <p:grpSpPr>
        <a:xfrm>
          <a:off x="0" y="0"/>
          <a:ext cx="0" cy="0"/>
          <a:chOff x="0" y="0"/>
          <a:chExt cx="0" cy="0"/>
        </a:xfrm>
      </p:grpSpPr>
      <p:sp>
        <p:nvSpPr>
          <p:cNvPr id="2857" name="Shape 2857"/>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858" name="Shape 2858"/>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59" name="Shape 285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x">
  <p:cSld name="15_Title and Content">
    <p:spTree>
      <p:nvGrpSpPr>
        <p:cNvPr id="1" name=""/>
        <p:cNvGrpSpPr/>
        <p:nvPr/>
      </p:nvGrpSpPr>
      <p:grpSpPr>
        <a:xfrm>
          <a:off x="0" y="0"/>
          <a:ext cx="0" cy="0"/>
          <a:chOff x="0" y="0"/>
          <a:chExt cx="0" cy="0"/>
        </a:xfrm>
      </p:grpSpPr>
      <p:sp>
        <p:nvSpPr>
          <p:cNvPr id="2866" name="Shape 2866"/>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867" name="Shape 2867"/>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68" name="Shape 2868"/>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4.xml><?xml version="1.0" encoding="utf-8"?>
<p:sldLayout xmlns:a="http://schemas.openxmlformats.org/drawingml/2006/main" xmlns:r="http://schemas.openxmlformats.org/officeDocument/2006/relationships" xmlns:p="http://schemas.openxmlformats.org/presentationml/2006/main" type="tx">
  <p:cSld name="17_Section Header">
    <p:spTree>
      <p:nvGrpSpPr>
        <p:cNvPr id="1" name=""/>
        <p:cNvGrpSpPr/>
        <p:nvPr/>
      </p:nvGrpSpPr>
      <p:grpSpPr>
        <a:xfrm>
          <a:off x="0" y="0"/>
          <a:ext cx="0" cy="0"/>
          <a:chOff x="0" y="0"/>
          <a:chExt cx="0" cy="0"/>
        </a:xfrm>
      </p:grpSpPr>
      <p:sp>
        <p:nvSpPr>
          <p:cNvPr id="2875" name="Shape 2875"/>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2876" name="Shape 2876"/>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77" name="Shape 287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5.xml><?xml version="1.0" encoding="utf-8"?>
<p:sldLayout xmlns:a="http://schemas.openxmlformats.org/drawingml/2006/main" xmlns:r="http://schemas.openxmlformats.org/officeDocument/2006/relationships" xmlns:p="http://schemas.openxmlformats.org/presentationml/2006/main" type="tx">
  <p:cSld name="17_Two Content">
    <p:spTree>
      <p:nvGrpSpPr>
        <p:cNvPr id="1" name=""/>
        <p:cNvGrpSpPr/>
        <p:nvPr/>
      </p:nvGrpSpPr>
      <p:grpSpPr>
        <a:xfrm>
          <a:off x="0" y="0"/>
          <a:ext cx="0" cy="0"/>
          <a:chOff x="0" y="0"/>
          <a:chExt cx="0" cy="0"/>
        </a:xfrm>
      </p:grpSpPr>
      <p:sp>
        <p:nvSpPr>
          <p:cNvPr id="2884" name="Shape 2884"/>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885" name="Shape 2885"/>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86" name="Shape 288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17_Comparison">
    <p:spTree>
      <p:nvGrpSpPr>
        <p:cNvPr id="1" name=""/>
        <p:cNvGrpSpPr/>
        <p:nvPr/>
      </p:nvGrpSpPr>
      <p:grpSpPr>
        <a:xfrm>
          <a:off x="0" y="0"/>
          <a:ext cx="0" cy="0"/>
          <a:chOff x="0" y="0"/>
          <a:chExt cx="0" cy="0"/>
        </a:xfrm>
      </p:grpSpPr>
      <p:sp>
        <p:nvSpPr>
          <p:cNvPr id="2893" name="Shape 2893"/>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894" name="Shape 2894"/>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95" name="Shape 2895"/>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2896" name="Shape 289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7.xml><?xml version="1.0" encoding="utf-8"?>
<p:sldLayout xmlns:a="http://schemas.openxmlformats.org/drawingml/2006/main" xmlns:r="http://schemas.openxmlformats.org/officeDocument/2006/relationships" xmlns:p="http://schemas.openxmlformats.org/presentationml/2006/main" type="tx">
  <p:cSld name="13_Title Only">
    <p:spTree>
      <p:nvGrpSpPr>
        <p:cNvPr id="1" name=""/>
        <p:cNvGrpSpPr/>
        <p:nvPr/>
      </p:nvGrpSpPr>
      <p:grpSpPr>
        <a:xfrm>
          <a:off x="0" y="0"/>
          <a:ext cx="0" cy="0"/>
          <a:chOff x="0" y="0"/>
          <a:chExt cx="0" cy="0"/>
        </a:xfrm>
      </p:grpSpPr>
      <p:sp>
        <p:nvSpPr>
          <p:cNvPr id="2903" name="Shape 2903"/>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904" name="Shape 290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8.xml><?xml version="1.0" encoding="utf-8"?>
<p:sldLayout xmlns:a="http://schemas.openxmlformats.org/drawingml/2006/main" xmlns:r="http://schemas.openxmlformats.org/officeDocument/2006/relationships" xmlns:p="http://schemas.openxmlformats.org/presentationml/2006/main" type="tx">
  <p:cSld name="17_Content with Caption">
    <p:spTree>
      <p:nvGrpSpPr>
        <p:cNvPr id="1" name=""/>
        <p:cNvGrpSpPr/>
        <p:nvPr/>
      </p:nvGrpSpPr>
      <p:grpSpPr>
        <a:xfrm>
          <a:off x="0" y="0"/>
          <a:ext cx="0" cy="0"/>
          <a:chOff x="0" y="0"/>
          <a:chExt cx="0" cy="0"/>
        </a:xfrm>
      </p:grpSpPr>
      <p:sp>
        <p:nvSpPr>
          <p:cNvPr id="2918" name="Shape 2918"/>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2919" name="Shape 2919"/>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20" name="Shape 2920"/>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2921" name="Shape 2921"/>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19.xml><?xml version="1.0" encoding="utf-8"?>
<p:sldLayout xmlns:a="http://schemas.openxmlformats.org/drawingml/2006/main" xmlns:r="http://schemas.openxmlformats.org/officeDocument/2006/relationships" xmlns:p="http://schemas.openxmlformats.org/presentationml/2006/main" type="tx">
  <p:cSld name="17_Picture with Caption">
    <p:spTree>
      <p:nvGrpSpPr>
        <p:cNvPr id="1" name=""/>
        <p:cNvGrpSpPr/>
        <p:nvPr/>
      </p:nvGrpSpPr>
      <p:grpSpPr>
        <a:xfrm>
          <a:off x="0" y="0"/>
          <a:ext cx="0" cy="0"/>
          <a:chOff x="0" y="0"/>
          <a:chExt cx="0" cy="0"/>
        </a:xfrm>
      </p:grpSpPr>
      <p:sp>
        <p:nvSpPr>
          <p:cNvPr id="2928" name="Shape 2928"/>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2929" name="Shape 2929"/>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930" name="Shape 2930"/>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31" name="Shape 2931"/>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E9BBD-8570-E743-8753-D8A12CE9F434}" type="datetime1">
              <a:t>3/6/20</a:t>
            </a:fld>
            <a:endParaRPr lang="en-US">
              <a:solidFill>
                <a:srgbClr val="002D6A">
                  <a:tint val="75000"/>
                </a:srgb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0AFD7A-EF92-AC4D-96C7-9A121BF5EDA4}" type="slidenum">
              <a:rPr lang="en-US">
                <a:solidFill>
                  <a:srgbClr val="002D6A">
                    <a:tint val="75000"/>
                  </a:srgbClr>
                </a:solidFill>
                <a:latin typeface="Calibri"/>
              </a:rPr>
              <a:pPr>
                <a:defRPr/>
              </a:pPr>
              <a:t>‹#›</a:t>
            </a:fld>
            <a:endParaRPr lang="en-US">
              <a:solidFill>
                <a:srgbClr val="002D6A">
                  <a:tint val="75000"/>
                </a:srgbClr>
              </a:solidFill>
              <a:latin typeface="Calibri"/>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
  <p:cSld name="16_Title and Vertical Text">
    <p:spTree>
      <p:nvGrpSpPr>
        <p:cNvPr id="1" name=""/>
        <p:cNvGrpSpPr/>
        <p:nvPr/>
      </p:nvGrpSpPr>
      <p:grpSpPr>
        <a:xfrm>
          <a:off x="0" y="0"/>
          <a:ext cx="0" cy="0"/>
          <a:chOff x="0" y="0"/>
          <a:chExt cx="0" cy="0"/>
        </a:xfrm>
      </p:grpSpPr>
      <p:sp>
        <p:nvSpPr>
          <p:cNvPr id="2938" name="Shape 2938"/>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939" name="Shape 2939"/>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40" name="Shape 2940"/>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1.xml><?xml version="1.0" encoding="utf-8"?>
<p:sldLayout xmlns:a="http://schemas.openxmlformats.org/drawingml/2006/main" xmlns:r="http://schemas.openxmlformats.org/officeDocument/2006/relationships" xmlns:p="http://schemas.openxmlformats.org/presentationml/2006/main" type="tx">
  <p:cSld name="17_Vertical Title and Text">
    <p:spTree>
      <p:nvGrpSpPr>
        <p:cNvPr id="1" name=""/>
        <p:cNvGrpSpPr/>
        <p:nvPr/>
      </p:nvGrpSpPr>
      <p:grpSpPr>
        <a:xfrm>
          <a:off x="0" y="0"/>
          <a:ext cx="0" cy="0"/>
          <a:chOff x="0" y="0"/>
          <a:chExt cx="0" cy="0"/>
        </a:xfrm>
      </p:grpSpPr>
      <p:sp>
        <p:nvSpPr>
          <p:cNvPr id="2947" name="Shape 2947"/>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948" name="Shape 2948"/>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49" name="Shape 294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name="18_Title Slide">
    <p:spTree>
      <p:nvGrpSpPr>
        <p:cNvPr id="1" name=""/>
        <p:cNvGrpSpPr/>
        <p:nvPr/>
      </p:nvGrpSpPr>
      <p:grpSpPr>
        <a:xfrm>
          <a:off x="0" y="0"/>
          <a:ext cx="0" cy="0"/>
          <a:chOff x="0" y="0"/>
          <a:chExt cx="0" cy="0"/>
        </a:xfrm>
      </p:grpSpPr>
      <p:sp>
        <p:nvSpPr>
          <p:cNvPr id="2956" name="Shape 2956"/>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957" name="Shape 2957"/>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58" name="Shape 2958"/>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16_Title and Content">
    <p:spTree>
      <p:nvGrpSpPr>
        <p:cNvPr id="1" name=""/>
        <p:cNvGrpSpPr/>
        <p:nvPr/>
      </p:nvGrpSpPr>
      <p:grpSpPr>
        <a:xfrm>
          <a:off x="0" y="0"/>
          <a:ext cx="0" cy="0"/>
          <a:chOff x="0" y="0"/>
          <a:chExt cx="0" cy="0"/>
        </a:xfrm>
      </p:grpSpPr>
      <p:sp>
        <p:nvSpPr>
          <p:cNvPr id="2965" name="Shape 2965"/>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966" name="Shape 2966"/>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67" name="Shape 296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4.xml><?xml version="1.0" encoding="utf-8"?>
<p:sldLayout xmlns:a="http://schemas.openxmlformats.org/drawingml/2006/main" xmlns:r="http://schemas.openxmlformats.org/officeDocument/2006/relationships" xmlns:p="http://schemas.openxmlformats.org/presentationml/2006/main" type="tx">
  <p:cSld name="18_Section Header">
    <p:spTree>
      <p:nvGrpSpPr>
        <p:cNvPr id="1" name=""/>
        <p:cNvGrpSpPr/>
        <p:nvPr/>
      </p:nvGrpSpPr>
      <p:grpSpPr>
        <a:xfrm>
          <a:off x="0" y="0"/>
          <a:ext cx="0" cy="0"/>
          <a:chOff x="0" y="0"/>
          <a:chExt cx="0" cy="0"/>
        </a:xfrm>
      </p:grpSpPr>
      <p:sp>
        <p:nvSpPr>
          <p:cNvPr id="2974" name="Shape 2974"/>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2975" name="Shape 2975"/>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76" name="Shape 297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5.xml><?xml version="1.0" encoding="utf-8"?>
<p:sldLayout xmlns:a="http://schemas.openxmlformats.org/drawingml/2006/main" xmlns:r="http://schemas.openxmlformats.org/officeDocument/2006/relationships" xmlns:p="http://schemas.openxmlformats.org/presentationml/2006/main" type="tx">
  <p:cSld name="18_Two Content">
    <p:spTree>
      <p:nvGrpSpPr>
        <p:cNvPr id="1" name=""/>
        <p:cNvGrpSpPr/>
        <p:nvPr/>
      </p:nvGrpSpPr>
      <p:grpSpPr>
        <a:xfrm>
          <a:off x="0" y="0"/>
          <a:ext cx="0" cy="0"/>
          <a:chOff x="0" y="0"/>
          <a:chExt cx="0" cy="0"/>
        </a:xfrm>
      </p:grpSpPr>
      <p:sp>
        <p:nvSpPr>
          <p:cNvPr id="2983" name="Shape 2983"/>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984" name="Shape 2984"/>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85" name="Shape 298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6.xml><?xml version="1.0" encoding="utf-8"?>
<p:sldLayout xmlns:a="http://schemas.openxmlformats.org/drawingml/2006/main" xmlns:r="http://schemas.openxmlformats.org/officeDocument/2006/relationships" xmlns:p="http://schemas.openxmlformats.org/presentationml/2006/main" type="tx">
  <p:cSld name="18_Comparison">
    <p:spTree>
      <p:nvGrpSpPr>
        <p:cNvPr id="1" name=""/>
        <p:cNvGrpSpPr/>
        <p:nvPr/>
      </p:nvGrpSpPr>
      <p:grpSpPr>
        <a:xfrm>
          <a:off x="0" y="0"/>
          <a:ext cx="0" cy="0"/>
          <a:chOff x="0" y="0"/>
          <a:chExt cx="0" cy="0"/>
        </a:xfrm>
      </p:grpSpPr>
      <p:sp>
        <p:nvSpPr>
          <p:cNvPr id="2992" name="Shape 2992"/>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2993" name="Shape 2993"/>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94" name="Shape 2994"/>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2995" name="Shape 299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7.xml><?xml version="1.0" encoding="utf-8"?>
<p:sldLayout xmlns:a="http://schemas.openxmlformats.org/drawingml/2006/main" xmlns:r="http://schemas.openxmlformats.org/officeDocument/2006/relationships" xmlns:p="http://schemas.openxmlformats.org/presentationml/2006/main" type="tx">
  <p:cSld name="14_Title Only">
    <p:spTree>
      <p:nvGrpSpPr>
        <p:cNvPr id="1" name=""/>
        <p:cNvGrpSpPr/>
        <p:nvPr/>
      </p:nvGrpSpPr>
      <p:grpSpPr>
        <a:xfrm>
          <a:off x="0" y="0"/>
          <a:ext cx="0" cy="0"/>
          <a:chOff x="0" y="0"/>
          <a:chExt cx="0" cy="0"/>
        </a:xfrm>
      </p:grpSpPr>
      <p:sp>
        <p:nvSpPr>
          <p:cNvPr id="3002" name="Shape 3002"/>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003" name="Shape 3003"/>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18_Content with Caption">
    <p:spTree>
      <p:nvGrpSpPr>
        <p:cNvPr id="1" name=""/>
        <p:cNvGrpSpPr/>
        <p:nvPr/>
      </p:nvGrpSpPr>
      <p:grpSpPr>
        <a:xfrm>
          <a:off x="0" y="0"/>
          <a:ext cx="0" cy="0"/>
          <a:chOff x="0" y="0"/>
          <a:chExt cx="0" cy="0"/>
        </a:xfrm>
      </p:grpSpPr>
      <p:sp>
        <p:nvSpPr>
          <p:cNvPr id="3017" name="Shape 3017"/>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3018" name="Shape 3018"/>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19" name="Shape 3019"/>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3020" name="Shape 3020"/>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29.xml><?xml version="1.0" encoding="utf-8"?>
<p:sldLayout xmlns:a="http://schemas.openxmlformats.org/drawingml/2006/main" xmlns:r="http://schemas.openxmlformats.org/officeDocument/2006/relationships" xmlns:p="http://schemas.openxmlformats.org/presentationml/2006/main" type="tx">
  <p:cSld name="18_Picture with Caption">
    <p:spTree>
      <p:nvGrpSpPr>
        <p:cNvPr id="1" name=""/>
        <p:cNvGrpSpPr/>
        <p:nvPr/>
      </p:nvGrpSpPr>
      <p:grpSpPr>
        <a:xfrm>
          <a:off x="0" y="0"/>
          <a:ext cx="0" cy="0"/>
          <a:chOff x="0" y="0"/>
          <a:chExt cx="0" cy="0"/>
        </a:xfrm>
      </p:grpSpPr>
      <p:sp>
        <p:nvSpPr>
          <p:cNvPr id="3027" name="Shape 3027"/>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3028" name="Shape 3028"/>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3029" name="Shape 3029"/>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30" name="Shape 3030"/>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30.xml><?xml version="1.0" encoding="utf-8"?>
<p:sldLayout xmlns:a="http://schemas.openxmlformats.org/drawingml/2006/main" xmlns:r="http://schemas.openxmlformats.org/officeDocument/2006/relationships" xmlns:p="http://schemas.openxmlformats.org/presentationml/2006/main" type="tx">
  <p:cSld name="17_Title and Vertical Text">
    <p:spTree>
      <p:nvGrpSpPr>
        <p:cNvPr id="1" name=""/>
        <p:cNvGrpSpPr/>
        <p:nvPr/>
      </p:nvGrpSpPr>
      <p:grpSpPr>
        <a:xfrm>
          <a:off x="0" y="0"/>
          <a:ext cx="0" cy="0"/>
          <a:chOff x="0" y="0"/>
          <a:chExt cx="0" cy="0"/>
        </a:xfrm>
      </p:grpSpPr>
      <p:sp>
        <p:nvSpPr>
          <p:cNvPr id="3037" name="Shape 3037"/>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038" name="Shape 3038"/>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39" name="Shape 303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tx">
  <p:cSld name="18_Vertical Title and Text">
    <p:spTree>
      <p:nvGrpSpPr>
        <p:cNvPr id="1" name=""/>
        <p:cNvGrpSpPr/>
        <p:nvPr/>
      </p:nvGrpSpPr>
      <p:grpSpPr>
        <a:xfrm>
          <a:off x="0" y="0"/>
          <a:ext cx="0" cy="0"/>
          <a:chOff x="0" y="0"/>
          <a:chExt cx="0" cy="0"/>
        </a:xfrm>
      </p:grpSpPr>
      <p:sp>
        <p:nvSpPr>
          <p:cNvPr id="3046" name="Shape 3046"/>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047" name="Shape 3047"/>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48" name="Shape 3048"/>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x">
  <p:cSld name="6_Title and Chart">
    <p:spTree>
      <p:nvGrpSpPr>
        <p:cNvPr id="1" name=""/>
        <p:cNvGrpSpPr/>
        <p:nvPr/>
      </p:nvGrpSpPr>
      <p:grpSpPr>
        <a:xfrm>
          <a:off x="0" y="0"/>
          <a:ext cx="0" cy="0"/>
          <a:chOff x="0" y="0"/>
          <a:chExt cx="0" cy="0"/>
        </a:xfrm>
      </p:grpSpPr>
      <p:sp>
        <p:nvSpPr>
          <p:cNvPr id="3055" name="Shape 3055"/>
          <p:cNvSpPr>
            <a:spLocks noGrp="1"/>
          </p:cNvSpPr>
          <p:nvPr>
            <p:ph type="title"/>
          </p:nvPr>
        </p:nvSpPr>
        <p:spPr>
          <a:xfrm>
            <a:off x="685800" y="609600"/>
            <a:ext cx="7772400" cy="1143000"/>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056" name="Shape 3056"/>
          <p:cNvSpPr>
            <a:spLocks noGrp="1"/>
          </p:cNvSpPr>
          <p:nvPr>
            <p:ph type="sldNum" sz="quarter" idx="2"/>
          </p:nvPr>
        </p:nvSpPr>
        <p:spPr>
          <a:xfrm>
            <a:off x="8422818" y="6404292"/>
            <a:ext cx="263983" cy="269241"/>
          </a:xfrm>
          <a:prstGeom prst="rect">
            <a:avLst/>
          </a:prstGeom>
        </p:spPr>
        <p:txBody>
          <a:bodyPr anchor="ctr"/>
          <a:lstStyle>
            <a:lvl1pPr>
              <a:defRPr sz="1200">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tx">
  <p:cSld name="19_Title Slide">
    <p:spTree>
      <p:nvGrpSpPr>
        <p:cNvPr id="1" name=""/>
        <p:cNvGrpSpPr/>
        <p:nvPr/>
      </p:nvGrpSpPr>
      <p:grpSpPr>
        <a:xfrm>
          <a:off x="0" y="0"/>
          <a:ext cx="0" cy="0"/>
          <a:chOff x="0" y="0"/>
          <a:chExt cx="0" cy="0"/>
        </a:xfrm>
      </p:grpSpPr>
      <p:sp>
        <p:nvSpPr>
          <p:cNvPr id="3063" name="Shape 3063"/>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064" name="Shape 3064"/>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65" name="Shape 306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tx">
  <p:cSld name="17_Title and Content">
    <p:spTree>
      <p:nvGrpSpPr>
        <p:cNvPr id="1" name=""/>
        <p:cNvGrpSpPr/>
        <p:nvPr/>
      </p:nvGrpSpPr>
      <p:grpSpPr>
        <a:xfrm>
          <a:off x="0" y="0"/>
          <a:ext cx="0" cy="0"/>
          <a:chOff x="0" y="0"/>
          <a:chExt cx="0" cy="0"/>
        </a:xfrm>
      </p:grpSpPr>
      <p:sp>
        <p:nvSpPr>
          <p:cNvPr id="3072" name="Shape 3072"/>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073" name="Shape 3073"/>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74" name="Shape 307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tx">
  <p:cSld name="19_Section Header">
    <p:spTree>
      <p:nvGrpSpPr>
        <p:cNvPr id="1" name=""/>
        <p:cNvGrpSpPr/>
        <p:nvPr/>
      </p:nvGrpSpPr>
      <p:grpSpPr>
        <a:xfrm>
          <a:off x="0" y="0"/>
          <a:ext cx="0" cy="0"/>
          <a:chOff x="0" y="0"/>
          <a:chExt cx="0" cy="0"/>
        </a:xfrm>
      </p:grpSpPr>
      <p:sp>
        <p:nvSpPr>
          <p:cNvPr id="3081" name="Shape 3081"/>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3082" name="Shape 3082"/>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83" name="Shape 3083"/>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19_Two Content">
    <p:spTree>
      <p:nvGrpSpPr>
        <p:cNvPr id="1" name=""/>
        <p:cNvGrpSpPr/>
        <p:nvPr/>
      </p:nvGrpSpPr>
      <p:grpSpPr>
        <a:xfrm>
          <a:off x="0" y="0"/>
          <a:ext cx="0" cy="0"/>
          <a:chOff x="0" y="0"/>
          <a:chExt cx="0" cy="0"/>
        </a:xfrm>
      </p:grpSpPr>
      <p:sp>
        <p:nvSpPr>
          <p:cNvPr id="3090" name="Shape 3090"/>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091" name="Shape 3091"/>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92" name="Shape 3092"/>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tx">
  <p:cSld name="19_Comparison">
    <p:spTree>
      <p:nvGrpSpPr>
        <p:cNvPr id="1" name=""/>
        <p:cNvGrpSpPr/>
        <p:nvPr/>
      </p:nvGrpSpPr>
      <p:grpSpPr>
        <a:xfrm>
          <a:off x="0" y="0"/>
          <a:ext cx="0" cy="0"/>
          <a:chOff x="0" y="0"/>
          <a:chExt cx="0" cy="0"/>
        </a:xfrm>
      </p:grpSpPr>
      <p:sp>
        <p:nvSpPr>
          <p:cNvPr id="3099" name="Shape 3099"/>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100" name="Shape 3100"/>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01" name="Shape 3101"/>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3102" name="Shape 3102"/>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tx">
  <p:cSld name="15_Title Only">
    <p:spTree>
      <p:nvGrpSpPr>
        <p:cNvPr id="1" name=""/>
        <p:cNvGrpSpPr/>
        <p:nvPr/>
      </p:nvGrpSpPr>
      <p:grpSpPr>
        <a:xfrm>
          <a:off x="0" y="0"/>
          <a:ext cx="0" cy="0"/>
          <a:chOff x="0" y="0"/>
          <a:chExt cx="0" cy="0"/>
        </a:xfrm>
      </p:grpSpPr>
      <p:sp>
        <p:nvSpPr>
          <p:cNvPr id="3109" name="Shape 3109"/>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110" name="Shape 3110"/>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19_Content with Caption">
    <p:spTree>
      <p:nvGrpSpPr>
        <p:cNvPr id="1" name=""/>
        <p:cNvGrpSpPr/>
        <p:nvPr/>
      </p:nvGrpSpPr>
      <p:grpSpPr>
        <a:xfrm>
          <a:off x="0" y="0"/>
          <a:ext cx="0" cy="0"/>
          <a:chOff x="0" y="0"/>
          <a:chExt cx="0" cy="0"/>
        </a:xfrm>
      </p:grpSpPr>
      <p:sp>
        <p:nvSpPr>
          <p:cNvPr id="3124" name="Shape 3124"/>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3125" name="Shape 3125"/>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26" name="Shape 3126"/>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3127" name="Shape 312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Shape 38"/>
          <p:cNvSpPr>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39" name="Shape 39"/>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19_Picture with Caption">
    <p:spTree>
      <p:nvGrpSpPr>
        <p:cNvPr id="1" name=""/>
        <p:cNvGrpSpPr/>
        <p:nvPr/>
      </p:nvGrpSpPr>
      <p:grpSpPr>
        <a:xfrm>
          <a:off x="0" y="0"/>
          <a:ext cx="0" cy="0"/>
          <a:chOff x="0" y="0"/>
          <a:chExt cx="0" cy="0"/>
        </a:xfrm>
      </p:grpSpPr>
      <p:sp>
        <p:nvSpPr>
          <p:cNvPr id="3134" name="Shape 3134"/>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3135" name="Shape 3135"/>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3136" name="Shape 3136"/>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37" name="Shape 313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18_Title and Vertical Text">
    <p:spTree>
      <p:nvGrpSpPr>
        <p:cNvPr id="1" name=""/>
        <p:cNvGrpSpPr/>
        <p:nvPr/>
      </p:nvGrpSpPr>
      <p:grpSpPr>
        <a:xfrm>
          <a:off x="0" y="0"/>
          <a:ext cx="0" cy="0"/>
          <a:chOff x="0" y="0"/>
          <a:chExt cx="0" cy="0"/>
        </a:xfrm>
      </p:grpSpPr>
      <p:sp>
        <p:nvSpPr>
          <p:cNvPr id="3144" name="Shape 3144"/>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145" name="Shape 3145"/>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46" name="Shape 314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19_Vertical Title and Text">
    <p:spTree>
      <p:nvGrpSpPr>
        <p:cNvPr id="1" name=""/>
        <p:cNvGrpSpPr/>
        <p:nvPr/>
      </p:nvGrpSpPr>
      <p:grpSpPr>
        <a:xfrm>
          <a:off x="0" y="0"/>
          <a:ext cx="0" cy="0"/>
          <a:chOff x="0" y="0"/>
          <a:chExt cx="0" cy="0"/>
        </a:xfrm>
      </p:grpSpPr>
      <p:sp>
        <p:nvSpPr>
          <p:cNvPr id="3153" name="Shape 3153"/>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3154" name="Shape 3154"/>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55" name="Shape 315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20_Title Slide">
    <p:spTree>
      <p:nvGrpSpPr>
        <p:cNvPr id="1" name=""/>
        <p:cNvGrpSpPr/>
        <p:nvPr/>
      </p:nvGrpSpPr>
      <p:grpSpPr>
        <a:xfrm>
          <a:off x="0" y="0"/>
          <a:ext cx="0" cy="0"/>
          <a:chOff x="0" y="0"/>
          <a:chExt cx="0" cy="0"/>
        </a:xfrm>
      </p:grpSpPr>
      <p:grpSp>
        <p:nvGrpSpPr>
          <p:cNvPr id="3226" name="Group 3226"/>
          <p:cNvGrpSpPr/>
          <p:nvPr/>
        </p:nvGrpSpPr>
        <p:grpSpPr>
          <a:xfrm>
            <a:off x="0" y="0"/>
            <a:ext cx="9144000" cy="6858000"/>
            <a:chOff x="0" y="0"/>
            <a:chExt cx="9144000" cy="6858000"/>
          </a:xfrm>
        </p:grpSpPr>
        <p:grpSp>
          <p:nvGrpSpPr>
            <p:cNvPr id="3216" name="Group 3216"/>
            <p:cNvGrpSpPr/>
            <p:nvPr/>
          </p:nvGrpSpPr>
          <p:grpSpPr>
            <a:xfrm>
              <a:off x="0" y="0"/>
              <a:ext cx="9144000" cy="6858000"/>
              <a:chOff x="0" y="0"/>
              <a:chExt cx="9144000" cy="6858000"/>
            </a:xfrm>
          </p:grpSpPr>
          <p:sp>
            <p:nvSpPr>
              <p:cNvPr id="3162" name="Shape 3162"/>
              <p:cNvSpPr/>
              <p:nvPr/>
            </p:nvSpPr>
            <p:spPr>
              <a:xfrm>
                <a:off x="3352800" y="0"/>
                <a:ext cx="5791200" cy="152400"/>
              </a:xfrm>
              <a:prstGeom prst="rect">
                <a:avLst/>
              </a:prstGeom>
              <a:solidFill>
                <a:srgbClr val="CFDBFD"/>
              </a:solid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nvGrpSpPr>
              <p:cNvPr id="3214" name="Group 3214"/>
              <p:cNvGrpSpPr/>
              <p:nvPr/>
            </p:nvGrpSpPr>
            <p:grpSpPr>
              <a:xfrm>
                <a:off x="0" y="0"/>
                <a:ext cx="9144000" cy="6858000"/>
                <a:chOff x="0" y="0"/>
                <a:chExt cx="9144000" cy="6858000"/>
              </a:xfrm>
            </p:grpSpPr>
            <p:sp>
              <p:nvSpPr>
                <p:cNvPr id="3163" name="Shape 316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64" name="Shape 316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65" name="Shape 316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66" name="Shape 316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67" name="Shape 316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68" name="Shape 316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69" name="Shape 316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0" name="Shape 317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1" name="Shape 317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2" name="Shape 317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3" name="Shape 317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4" name="Shape 317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5" name="Shape 317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6" name="Shape 317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7" name="Shape 317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8" name="Shape 317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79" name="Shape 317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0" name="Shape 318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1" name="Shape 318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2" name="Shape 318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3" name="Shape 318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4" name="Shape 3184"/>
                <p:cNvSpPr/>
                <p:nvPr/>
              </p:nvSpPr>
              <p:spPr>
                <a:xfrm>
                  <a:off x="0" y="6705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5" name="Shape 318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6" name="Shape 318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7" name="Shape 318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8" name="Shape 318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89" name="Shape 318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0" name="Shape 319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1" name="Shape 319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2" name="Shape 319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3" name="Shape 319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4" name="Shape 319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5" name="Shape 319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6" name="Shape 319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7" name="Shape 319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8" name="Shape 319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199" name="Shape 319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0" name="Shape 320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1" name="Shape 320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2" name="Shape 320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3" name="Shape 320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4" name="Shape 320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5" name="Shape 320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6" name="Shape 320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7" name="Shape 320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8" name="Shape 320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09" name="Shape 320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10" name="Shape 321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11" name="Shape 321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12" name="Shape 321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13" name="Shape 3213"/>
                <p:cNvSpPr/>
                <p:nvPr/>
              </p:nvSpPr>
              <p:spPr>
                <a:xfrm flipH="1">
                  <a:off x="8839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sp>
            <p:nvSpPr>
              <p:cNvPr id="3215" name="Shape 3215"/>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221" name="Group 3221"/>
            <p:cNvGrpSpPr/>
            <p:nvPr/>
          </p:nvGrpSpPr>
          <p:grpSpPr>
            <a:xfrm>
              <a:off x="4763" y="887412"/>
              <a:ext cx="6654800" cy="2851151"/>
              <a:chOff x="0" y="0"/>
              <a:chExt cx="6654799" cy="2851150"/>
            </a:xfrm>
          </p:grpSpPr>
          <p:sp>
            <p:nvSpPr>
              <p:cNvPr id="3217" name="Shape 3217"/>
              <p:cNvSpPr/>
              <p:nvPr/>
            </p:nvSpPr>
            <p:spPr>
              <a:xfrm flipH="1">
                <a:off x="798512" y="0"/>
                <a:ext cx="1" cy="28511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18" name="Shape 3218"/>
              <p:cNvSpPr/>
              <p:nvPr/>
            </p:nvSpPr>
            <p:spPr>
              <a:xfrm flipH="1" flipV="1">
                <a:off x="0" y="2166937"/>
                <a:ext cx="5097463" cy="158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19" name="Shape 3219"/>
              <p:cNvSpPr/>
              <p:nvPr/>
            </p:nvSpPr>
            <p:spPr>
              <a:xfrm flipH="1" flipV="1">
                <a:off x="604837" y="601662"/>
                <a:ext cx="6049963" cy="1589"/>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20" name="Shape 3220"/>
              <p:cNvSpPr/>
              <p:nvPr/>
            </p:nvSpPr>
            <p:spPr>
              <a:xfrm rot="16200000" flipH="1">
                <a:off x="671506" y="477831"/>
                <a:ext cx="247657" cy="249245"/>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nvGrpSpPr>
            <p:cNvPr id="3225" name="Group 3225"/>
            <p:cNvGrpSpPr/>
            <p:nvPr/>
          </p:nvGrpSpPr>
          <p:grpSpPr>
            <a:xfrm>
              <a:off x="2349500" y="3098800"/>
              <a:ext cx="6045200" cy="2876550"/>
              <a:chOff x="0" y="0"/>
              <a:chExt cx="6045200" cy="2876550"/>
            </a:xfrm>
          </p:grpSpPr>
          <p:sp>
            <p:nvSpPr>
              <p:cNvPr id="3222" name="Shape 3222"/>
              <p:cNvSpPr/>
              <p:nvPr/>
            </p:nvSpPr>
            <p:spPr>
              <a:xfrm>
                <a:off x="0" y="2366645"/>
                <a:ext cx="6045200"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23" name="Shape 3223"/>
              <p:cNvSpPr/>
              <p:nvPr/>
            </p:nvSpPr>
            <p:spPr>
              <a:xfrm flipH="1">
                <a:off x="5862320" y="0"/>
                <a:ext cx="1" cy="28765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24" name="Shape 3224"/>
              <p:cNvSpPr/>
              <p:nvPr/>
            </p:nvSpPr>
            <p:spPr>
              <a:xfrm rot="5400000">
                <a:off x="5741987" y="2214556"/>
                <a:ext cx="247657" cy="249244"/>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227" name="Shape 3227"/>
          <p:cNvSpPr>
            <a:spLocks noGrp="1"/>
          </p:cNvSpPr>
          <p:nvPr>
            <p:ph type="title"/>
          </p:nvPr>
        </p:nvSpPr>
        <p:spPr>
          <a:xfrm>
            <a:off x="990600" y="17526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228" name="Shape 3228"/>
          <p:cNvSpPr>
            <a:spLocks noGrp="1"/>
          </p:cNvSpPr>
          <p:nvPr>
            <p:ph type="body" sz="quarter" idx="1"/>
          </p:nvPr>
        </p:nvSpPr>
        <p:spPr>
          <a:xfrm>
            <a:off x="990600" y="3309937"/>
            <a:ext cx="6400800" cy="1752601"/>
          </a:xfrm>
          <a:prstGeom prst="rect">
            <a:avLst/>
          </a:prstGeom>
        </p:spPr>
        <p:txBody>
          <a:bodyPr>
            <a:normAutofit/>
          </a:bodyPr>
          <a:lstStyle>
            <a:lvl1pPr marL="0" indent="0">
              <a:spcBef>
                <a:spcPts val="700"/>
              </a:spcBef>
              <a:buSzTx/>
              <a:buNone/>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229" name="Shape 322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18_Title and Content">
    <p:spTree>
      <p:nvGrpSpPr>
        <p:cNvPr id="1" name=""/>
        <p:cNvGrpSpPr/>
        <p:nvPr/>
      </p:nvGrpSpPr>
      <p:grpSpPr>
        <a:xfrm>
          <a:off x="0" y="0"/>
          <a:ext cx="0" cy="0"/>
          <a:chOff x="0" y="0"/>
          <a:chExt cx="0" cy="0"/>
        </a:xfrm>
      </p:grpSpPr>
      <p:grpSp>
        <p:nvGrpSpPr>
          <p:cNvPr id="3296" name="Group 3296"/>
          <p:cNvGrpSpPr/>
          <p:nvPr/>
        </p:nvGrpSpPr>
        <p:grpSpPr>
          <a:xfrm>
            <a:off x="0" y="0"/>
            <a:ext cx="9144000" cy="6858000"/>
            <a:chOff x="0" y="0"/>
            <a:chExt cx="9144000" cy="6858000"/>
          </a:xfrm>
        </p:grpSpPr>
        <p:grpSp>
          <p:nvGrpSpPr>
            <p:cNvPr id="3289" name="Group 3289"/>
            <p:cNvGrpSpPr/>
            <p:nvPr/>
          </p:nvGrpSpPr>
          <p:grpSpPr>
            <a:xfrm>
              <a:off x="0" y="0"/>
              <a:ext cx="9144000" cy="6858000"/>
              <a:chOff x="0" y="0"/>
              <a:chExt cx="9144000" cy="6858000"/>
            </a:xfrm>
          </p:grpSpPr>
          <p:grpSp>
            <p:nvGrpSpPr>
              <p:cNvPr id="3258" name="Group 3258"/>
              <p:cNvGrpSpPr/>
              <p:nvPr/>
            </p:nvGrpSpPr>
            <p:grpSpPr>
              <a:xfrm>
                <a:off x="0" y="304800"/>
                <a:ext cx="9144000" cy="6400800"/>
                <a:chOff x="0" y="0"/>
                <a:chExt cx="9144000" cy="6400800"/>
              </a:xfrm>
            </p:grpSpPr>
            <p:sp>
              <p:nvSpPr>
                <p:cNvPr id="3236" name="Shape 323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37" name="Shape 323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38" name="Shape 323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39" name="Shape 323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0" name="Shape 324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1" name="Shape 324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2" name="Shape 324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3" name="Shape 324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4" name="Shape 324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5" name="Shape 324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6" name="Shape 324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7" name="Shape 324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8" name="Shape 324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49" name="Shape 324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0" name="Shape 325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1" name="Shape 325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2" name="Shape 325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3" name="Shape 325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4" name="Shape 325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5" name="Shape 325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6" name="Shape 325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57" name="Shape 325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288" name="Group 3288"/>
              <p:cNvGrpSpPr/>
              <p:nvPr/>
            </p:nvGrpSpPr>
            <p:grpSpPr>
              <a:xfrm>
                <a:off x="304799" y="0"/>
                <a:ext cx="8534402" cy="6858000"/>
                <a:chOff x="0" y="0"/>
                <a:chExt cx="8534400" cy="6858000"/>
              </a:xfrm>
            </p:grpSpPr>
            <p:sp>
              <p:nvSpPr>
                <p:cNvPr id="3259" name="Shape 325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0" name="Shape 326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1" name="Shape 326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2" name="Shape 326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3" name="Shape 326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4" name="Shape 326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5" name="Shape 326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6" name="Shape 326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7" name="Shape 326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8" name="Shape 326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69" name="Shape 326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0" name="Shape 327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1" name="Shape 327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2" name="Shape 327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3" name="Shape 327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4" name="Shape 327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5" name="Shape 327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6" name="Shape 327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7" name="Shape 327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8" name="Shape 327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79" name="Shape 327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0" name="Shape 328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1" name="Shape 328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2" name="Shape 328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3" name="Shape 328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4" name="Shape 328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5" name="Shape 328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6" name="Shape 328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87" name="Shape 328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290" name="Shape 329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291" name="Shape 329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295" name="Group 3295"/>
            <p:cNvGrpSpPr/>
            <p:nvPr/>
          </p:nvGrpSpPr>
          <p:grpSpPr>
            <a:xfrm>
              <a:off x="414337" y="1416045"/>
              <a:ext cx="1784351" cy="2324105"/>
              <a:chOff x="0" y="-4"/>
              <a:chExt cx="1784350" cy="2324103"/>
            </a:xfrm>
          </p:grpSpPr>
          <p:sp>
            <p:nvSpPr>
              <p:cNvPr id="3292" name="Shape 329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93" name="Shape 329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294" name="Shape 329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297" name="Shape 3297"/>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298" name="Shape 3298"/>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299" name="Shape 329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x">
  <p:cSld name="20_Section Header">
    <p:spTree>
      <p:nvGrpSpPr>
        <p:cNvPr id="1" name=""/>
        <p:cNvGrpSpPr/>
        <p:nvPr/>
      </p:nvGrpSpPr>
      <p:grpSpPr>
        <a:xfrm>
          <a:off x="0" y="0"/>
          <a:ext cx="0" cy="0"/>
          <a:chOff x="0" y="0"/>
          <a:chExt cx="0" cy="0"/>
        </a:xfrm>
      </p:grpSpPr>
      <p:grpSp>
        <p:nvGrpSpPr>
          <p:cNvPr id="3366" name="Group 3366"/>
          <p:cNvGrpSpPr/>
          <p:nvPr/>
        </p:nvGrpSpPr>
        <p:grpSpPr>
          <a:xfrm>
            <a:off x="0" y="0"/>
            <a:ext cx="9144000" cy="6858000"/>
            <a:chOff x="0" y="0"/>
            <a:chExt cx="9144000" cy="6858000"/>
          </a:xfrm>
        </p:grpSpPr>
        <p:grpSp>
          <p:nvGrpSpPr>
            <p:cNvPr id="3359" name="Group 3359"/>
            <p:cNvGrpSpPr/>
            <p:nvPr/>
          </p:nvGrpSpPr>
          <p:grpSpPr>
            <a:xfrm>
              <a:off x="0" y="0"/>
              <a:ext cx="9144000" cy="6858000"/>
              <a:chOff x="0" y="0"/>
              <a:chExt cx="9144000" cy="6858000"/>
            </a:xfrm>
          </p:grpSpPr>
          <p:grpSp>
            <p:nvGrpSpPr>
              <p:cNvPr id="3328" name="Group 3328"/>
              <p:cNvGrpSpPr/>
              <p:nvPr/>
            </p:nvGrpSpPr>
            <p:grpSpPr>
              <a:xfrm>
                <a:off x="0" y="304800"/>
                <a:ext cx="9144000" cy="6400800"/>
                <a:chOff x="0" y="0"/>
                <a:chExt cx="9144000" cy="6400800"/>
              </a:xfrm>
            </p:grpSpPr>
            <p:sp>
              <p:nvSpPr>
                <p:cNvPr id="3306" name="Shape 330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07" name="Shape 330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08" name="Shape 330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09" name="Shape 330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0" name="Shape 331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1" name="Shape 331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2" name="Shape 331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3" name="Shape 331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4" name="Shape 331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5" name="Shape 331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6" name="Shape 331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7" name="Shape 331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8" name="Shape 331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19" name="Shape 331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0" name="Shape 332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1" name="Shape 332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2" name="Shape 332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3" name="Shape 332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4" name="Shape 332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5" name="Shape 332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6" name="Shape 332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27" name="Shape 332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358" name="Group 3358"/>
              <p:cNvGrpSpPr/>
              <p:nvPr/>
            </p:nvGrpSpPr>
            <p:grpSpPr>
              <a:xfrm>
                <a:off x="304799" y="0"/>
                <a:ext cx="8534402" cy="6858000"/>
                <a:chOff x="0" y="0"/>
                <a:chExt cx="8534400" cy="6858000"/>
              </a:xfrm>
            </p:grpSpPr>
            <p:sp>
              <p:nvSpPr>
                <p:cNvPr id="3329" name="Shape 332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0" name="Shape 333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1" name="Shape 333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2" name="Shape 333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3" name="Shape 333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4" name="Shape 333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5" name="Shape 333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6" name="Shape 333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7" name="Shape 333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8" name="Shape 333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39" name="Shape 333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0" name="Shape 334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1" name="Shape 334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2" name="Shape 334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3" name="Shape 334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4" name="Shape 334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5" name="Shape 334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6" name="Shape 334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7" name="Shape 334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8" name="Shape 334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49" name="Shape 334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0" name="Shape 335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1" name="Shape 335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2" name="Shape 335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3" name="Shape 335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4" name="Shape 335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5" name="Shape 335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6" name="Shape 335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57" name="Shape 335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360" name="Shape 336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361" name="Shape 336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365" name="Group 3365"/>
            <p:cNvGrpSpPr/>
            <p:nvPr/>
          </p:nvGrpSpPr>
          <p:grpSpPr>
            <a:xfrm>
              <a:off x="414337" y="1416045"/>
              <a:ext cx="1784351" cy="2324105"/>
              <a:chOff x="0" y="-4"/>
              <a:chExt cx="1784350" cy="2324103"/>
            </a:xfrm>
          </p:grpSpPr>
          <p:sp>
            <p:nvSpPr>
              <p:cNvPr id="3362" name="Shape 336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63" name="Shape 336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64" name="Shape 336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367" name="Shape 3367"/>
          <p:cNvSpPr>
            <a:spLocks noGrp="1"/>
          </p:cNvSpPr>
          <p:nvPr>
            <p:ph type="title"/>
          </p:nvPr>
        </p:nvSpPr>
        <p:spPr>
          <a:xfrm>
            <a:off x="722312" y="4406900"/>
            <a:ext cx="7772401" cy="1362075"/>
          </a:xfrm>
          <a:prstGeom prst="rect">
            <a:avLst/>
          </a:prstGeom>
        </p:spPr>
        <p:txBody>
          <a:bodyPr anchor="t"/>
          <a:lstStyle>
            <a:lvl1pPr>
              <a:defRPr sz="4000" cap="all">
                <a:solidFill>
                  <a:srgbClr val="660066"/>
                </a:solidFill>
                <a:latin typeface="Tahoma"/>
                <a:ea typeface="Tahoma"/>
                <a:cs typeface="Tahoma"/>
                <a:sym typeface="Tahoma"/>
              </a:defRPr>
            </a:lvl1pPr>
          </a:lstStyle>
          <a:p>
            <a:r>
              <a:t>Title Text</a:t>
            </a:r>
          </a:p>
        </p:txBody>
      </p:sp>
      <p:sp>
        <p:nvSpPr>
          <p:cNvPr id="3368" name="Shape 3368"/>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40458C"/>
                </a:solidFill>
                <a:latin typeface="Tahoma"/>
                <a:ea typeface="Tahoma"/>
                <a:cs typeface="Tahoma"/>
                <a:sym typeface="Tahoma"/>
              </a:defRPr>
            </a:lvl1pPr>
            <a:lvl2pPr marL="0" indent="457200">
              <a:spcBef>
                <a:spcPts val="400"/>
              </a:spcBef>
              <a:buSzTx/>
              <a:buNone/>
              <a:defRPr sz="2000">
                <a:solidFill>
                  <a:srgbClr val="40458C"/>
                </a:solidFill>
                <a:latin typeface="Tahoma"/>
                <a:ea typeface="Tahoma"/>
                <a:cs typeface="Tahoma"/>
                <a:sym typeface="Tahoma"/>
              </a:defRPr>
            </a:lvl2pPr>
            <a:lvl3pPr marL="0" indent="914400">
              <a:spcBef>
                <a:spcPts val="400"/>
              </a:spcBef>
              <a:buSzTx/>
              <a:buNone/>
              <a:defRPr sz="2000">
                <a:solidFill>
                  <a:srgbClr val="40458C"/>
                </a:solidFill>
                <a:latin typeface="Tahoma"/>
                <a:ea typeface="Tahoma"/>
                <a:cs typeface="Tahoma"/>
                <a:sym typeface="Tahoma"/>
              </a:defRPr>
            </a:lvl3pPr>
            <a:lvl4pPr marL="0" indent="1371600">
              <a:spcBef>
                <a:spcPts val="400"/>
              </a:spcBef>
              <a:buSzTx/>
              <a:buNone/>
              <a:defRPr sz="2000">
                <a:solidFill>
                  <a:srgbClr val="40458C"/>
                </a:solidFill>
                <a:latin typeface="Tahoma"/>
                <a:ea typeface="Tahoma"/>
                <a:cs typeface="Tahoma"/>
                <a:sym typeface="Tahoma"/>
              </a:defRPr>
            </a:lvl4pPr>
            <a:lvl5pPr marL="0" indent="1828800">
              <a:spcBef>
                <a:spcPts val="400"/>
              </a:spcBef>
              <a:buSzTx/>
              <a:buNone/>
              <a:defRPr sz="20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369" name="Shape 336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tx">
  <p:cSld name="20_Two Content">
    <p:spTree>
      <p:nvGrpSpPr>
        <p:cNvPr id="1" name=""/>
        <p:cNvGrpSpPr/>
        <p:nvPr/>
      </p:nvGrpSpPr>
      <p:grpSpPr>
        <a:xfrm>
          <a:off x="0" y="0"/>
          <a:ext cx="0" cy="0"/>
          <a:chOff x="0" y="0"/>
          <a:chExt cx="0" cy="0"/>
        </a:xfrm>
      </p:grpSpPr>
      <p:grpSp>
        <p:nvGrpSpPr>
          <p:cNvPr id="3436" name="Group 3436"/>
          <p:cNvGrpSpPr/>
          <p:nvPr/>
        </p:nvGrpSpPr>
        <p:grpSpPr>
          <a:xfrm>
            <a:off x="0" y="0"/>
            <a:ext cx="9144000" cy="6858000"/>
            <a:chOff x="0" y="0"/>
            <a:chExt cx="9144000" cy="6858000"/>
          </a:xfrm>
        </p:grpSpPr>
        <p:grpSp>
          <p:nvGrpSpPr>
            <p:cNvPr id="3429" name="Group 3429"/>
            <p:cNvGrpSpPr/>
            <p:nvPr/>
          </p:nvGrpSpPr>
          <p:grpSpPr>
            <a:xfrm>
              <a:off x="0" y="0"/>
              <a:ext cx="9144000" cy="6858000"/>
              <a:chOff x="0" y="0"/>
              <a:chExt cx="9144000" cy="6858000"/>
            </a:xfrm>
          </p:grpSpPr>
          <p:grpSp>
            <p:nvGrpSpPr>
              <p:cNvPr id="3398" name="Group 3398"/>
              <p:cNvGrpSpPr/>
              <p:nvPr/>
            </p:nvGrpSpPr>
            <p:grpSpPr>
              <a:xfrm>
                <a:off x="0" y="304800"/>
                <a:ext cx="9144000" cy="6400800"/>
                <a:chOff x="0" y="0"/>
                <a:chExt cx="9144000" cy="6400800"/>
              </a:xfrm>
            </p:grpSpPr>
            <p:sp>
              <p:nvSpPr>
                <p:cNvPr id="3376" name="Shape 337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77" name="Shape 337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78" name="Shape 337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79" name="Shape 337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0" name="Shape 338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1" name="Shape 338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2" name="Shape 338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3" name="Shape 338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4" name="Shape 338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5" name="Shape 338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6" name="Shape 338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7" name="Shape 338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8" name="Shape 338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89" name="Shape 338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0" name="Shape 339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1" name="Shape 339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2" name="Shape 339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3" name="Shape 339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4" name="Shape 339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5" name="Shape 339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6" name="Shape 339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397" name="Shape 339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428" name="Group 3428"/>
              <p:cNvGrpSpPr/>
              <p:nvPr/>
            </p:nvGrpSpPr>
            <p:grpSpPr>
              <a:xfrm>
                <a:off x="304799" y="0"/>
                <a:ext cx="8534402" cy="6858000"/>
                <a:chOff x="0" y="0"/>
                <a:chExt cx="8534400" cy="6858000"/>
              </a:xfrm>
            </p:grpSpPr>
            <p:sp>
              <p:nvSpPr>
                <p:cNvPr id="3399" name="Shape 339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0" name="Shape 340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1" name="Shape 340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2" name="Shape 340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3" name="Shape 340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4" name="Shape 340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5" name="Shape 340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6" name="Shape 340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7" name="Shape 340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8" name="Shape 340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09" name="Shape 340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0" name="Shape 341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1" name="Shape 341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2" name="Shape 341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3" name="Shape 341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4" name="Shape 341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5" name="Shape 341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6" name="Shape 341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7" name="Shape 341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8" name="Shape 341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19" name="Shape 341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0" name="Shape 342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1" name="Shape 342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2" name="Shape 342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3" name="Shape 342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4" name="Shape 342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5" name="Shape 342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6" name="Shape 342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27" name="Shape 342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430" name="Shape 343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431" name="Shape 343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435" name="Group 3435"/>
            <p:cNvGrpSpPr/>
            <p:nvPr/>
          </p:nvGrpSpPr>
          <p:grpSpPr>
            <a:xfrm>
              <a:off x="414337" y="1416045"/>
              <a:ext cx="1784351" cy="2324105"/>
              <a:chOff x="0" y="-4"/>
              <a:chExt cx="1784350" cy="2324103"/>
            </a:xfrm>
          </p:grpSpPr>
          <p:sp>
            <p:nvSpPr>
              <p:cNvPr id="3432" name="Shape 343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33" name="Shape 343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34" name="Shape 343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437" name="Shape 3437"/>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438" name="Shape 3438"/>
          <p:cNvSpPr>
            <a:spLocks noGrp="1"/>
          </p:cNvSpPr>
          <p:nvPr>
            <p:ph type="body" sz="half" idx="1"/>
          </p:nvPr>
        </p:nvSpPr>
        <p:spPr>
          <a:xfrm>
            <a:off x="838200" y="1905000"/>
            <a:ext cx="3810000" cy="4114800"/>
          </a:xfrm>
          <a:prstGeom prst="rect">
            <a:avLst/>
          </a:prstGeom>
        </p:spPr>
        <p:txBody>
          <a:bodyPr>
            <a:normAutofit/>
          </a:bodyPr>
          <a:lstStyle>
            <a:lvl1pPr>
              <a:buSzPct val="110000"/>
              <a:buBlip>
                <a:blip r:embed="rId3"/>
              </a:buBlip>
              <a:defRPr>
                <a:solidFill>
                  <a:srgbClr val="40458C"/>
                </a:solidFill>
                <a:latin typeface="Tahoma"/>
                <a:ea typeface="Tahoma"/>
                <a:cs typeface="Tahoma"/>
                <a:sym typeface="Tahoma"/>
              </a:defRPr>
            </a:lvl1pPr>
            <a:lvl2pPr>
              <a:buSzPct val="60000"/>
              <a:buChar char="■"/>
              <a:defRPr>
                <a:solidFill>
                  <a:srgbClr val="40458C"/>
                </a:solidFill>
                <a:latin typeface="Tahoma"/>
                <a:ea typeface="Tahoma"/>
                <a:cs typeface="Tahoma"/>
                <a:sym typeface="Tahoma"/>
              </a:defRPr>
            </a:lvl2pPr>
            <a:lvl3pPr marL="1234439" indent="-320039">
              <a:buSzPct val="95000"/>
              <a:buChar char="⬥"/>
              <a:defRPr>
                <a:solidFill>
                  <a:srgbClr val="40458C"/>
                </a:solidFill>
                <a:latin typeface="Tahoma"/>
                <a:ea typeface="Tahoma"/>
                <a:cs typeface="Tahoma"/>
                <a:sym typeface="Tahoma"/>
              </a:defRPr>
            </a:lvl3pPr>
            <a:lvl4pPr marL="1727200" indent="-355600">
              <a:buSzPct val="65000"/>
              <a:buChar char="■"/>
              <a:defRPr>
                <a:solidFill>
                  <a:srgbClr val="40458C"/>
                </a:solidFill>
                <a:latin typeface="Tahoma"/>
                <a:ea typeface="Tahoma"/>
                <a:cs typeface="Tahoma"/>
                <a:sym typeface="Tahoma"/>
              </a:defRPr>
            </a:lvl4pPr>
            <a:lvl5pPr marL="2184400" indent="-355600">
              <a:buSzPct val="60000"/>
              <a:buChar char="■"/>
              <a:defRPr>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439" name="Shape 343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tx">
  <p:cSld name="20_Comparison">
    <p:spTree>
      <p:nvGrpSpPr>
        <p:cNvPr id="1" name=""/>
        <p:cNvGrpSpPr/>
        <p:nvPr/>
      </p:nvGrpSpPr>
      <p:grpSpPr>
        <a:xfrm>
          <a:off x="0" y="0"/>
          <a:ext cx="0" cy="0"/>
          <a:chOff x="0" y="0"/>
          <a:chExt cx="0" cy="0"/>
        </a:xfrm>
      </p:grpSpPr>
      <p:grpSp>
        <p:nvGrpSpPr>
          <p:cNvPr id="3506" name="Group 3506"/>
          <p:cNvGrpSpPr/>
          <p:nvPr/>
        </p:nvGrpSpPr>
        <p:grpSpPr>
          <a:xfrm>
            <a:off x="0" y="0"/>
            <a:ext cx="9144000" cy="6858000"/>
            <a:chOff x="0" y="0"/>
            <a:chExt cx="9144000" cy="6858000"/>
          </a:xfrm>
        </p:grpSpPr>
        <p:grpSp>
          <p:nvGrpSpPr>
            <p:cNvPr id="3499" name="Group 3499"/>
            <p:cNvGrpSpPr/>
            <p:nvPr/>
          </p:nvGrpSpPr>
          <p:grpSpPr>
            <a:xfrm>
              <a:off x="0" y="0"/>
              <a:ext cx="9144000" cy="6858000"/>
              <a:chOff x="0" y="0"/>
              <a:chExt cx="9144000" cy="6858000"/>
            </a:xfrm>
          </p:grpSpPr>
          <p:grpSp>
            <p:nvGrpSpPr>
              <p:cNvPr id="3468" name="Group 3468"/>
              <p:cNvGrpSpPr/>
              <p:nvPr/>
            </p:nvGrpSpPr>
            <p:grpSpPr>
              <a:xfrm>
                <a:off x="0" y="304800"/>
                <a:ext cx="9144000" cy="6400800"/>
                <a:chOff x="0" y="0"/>
                <a:chExt cx="9144000" cy="6400800"/>
              </a:xfrm>
            </p:grpSpPr>
            <p:sp>
              <p:nvSpPr>
                <p:cNvPr id="3446" name="Shape 344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47" name="Shape 344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48" name="Shape 344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49" name="Shape 344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0" name="Shape 345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1" name="Shape 345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2" name="Shape 345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3" name="Shape 345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4" name="Shape 345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5" name="Shape 345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6" name="Shape 345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7" name="Shape 345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8" name="Shape 345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59" name="Shape 345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0" name="Shape 346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1" name="Shape 346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2" name="Shape 346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3" name="Shape 346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4" name="Shape 346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5" name="Shape 346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6" name="Shape 346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67" name="Shape 346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498" name="Group 3498"/>
              <p:cNvGrpSpPr/>
              <p:nvPr/>
            </p:nvGrpSpPr>
            <p:grpSpPr>
              <a:xfrm>
                <a:off x="304799" y="0"/>
                <a:ext cx="8534402" cy="6858000"/>
                <a:chOff x="0" y="0"/>
                <a:chExt cx="8534400" cy="6858000"/>
              </a:xfrm>
            </p:grpSpPr>
            <p:sp>
              <p:nvSpPr>
                <p:cNvPr id="3469" name="Shape 346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0" name="Shape 347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1" name="Shape 347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2" name="Shape 347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3" name="Shape 347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4" name="Shape 347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5" name="Shape 347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6" name="Shape 347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7" name="Shape 347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8" name="Shape 347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79" name="Shape 347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0" name="Shape 348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1" name="Shape 348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2" name="Shape 348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3" name="Shape 348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4" name="Shape 348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5" name="Shape 348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6" name="Shape 348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7" name="Shape 348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8" name="Shape 348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89" name="Shape 348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0" name="Shape 349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1" name="Shape 349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2" name="Shape 349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3" name="Shape 349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4" name="Shape 349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5" name="Shape 349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6" name="Shape 349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497" name="Shape 349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500" name="Shape 350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501" name="Shape 350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505" name="Group 3505"/>
            <p:cNvGrpSpPr/>
            <p:nvPr/>
          </p:nvGrpSpPr>
          <p:grpSpPr>
            <a:xfrm>
              <a:off x="414337" y="1416045"/>
              <a:ext cx="1784351" cy="2324105"/>
              <a:chOff x="0" y="-4"/>
              <a:chExt cx="1784350" cy="2324103"/>
            </a:xfrm>
          </p:grpSpPr>
          <p:sp>
            <p:nvSpPr>
              <p:cNvPr id="3502" name="Shape 350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03" name="Shape 350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04" name="Shape 350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507" name="Shape 3507"/>
          <p:cNvSpPr>
            <a:spLocks noGrp="1"/>
          </p:cNvSpPr>
          <p:nvPr>
            <p:ph type="title"/>
          </p:nvPr>
        </p:nvSpPr>
        <p:spPr>
          <a:xfrm>
            <a:off x="457200" y="274638"/>
            <a:ext cx="8229600" cy="1143001"/>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508" name="Shape 3508"/>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40458C"/>
                </a:solidFill>
                <a:latin typeface="Tahoma"/>
                <a:ea typeface="Tahoma"/>
                <a:cs typeface="Tahoma"/>
                <a:sym typeface="Tahoma"/>
              </a:defRPr>
            </a:lvl1pPr>
            <a:lvl2pPr marL="0" indent="457200">
              <a:spcBef>
                <a:spcPts val="500"/>
              </a:spcBef>
              <a:buSzTx/>
              <a:buNone/>
              <a:defRPr sz="2400" b="1">
                <a:solidFill>
                  <a:srgbClr val="40458C"/>
                </a:solidFill>
                <a:latin typeface="Tahoma"/>
                <a:ea typeface="Tahoma"/>
                <a:cs typeface="Tahoma"/>
                <a:sym typeface="Tahoma"/>
              </a:defRPr>
            </a:lvl2pPr>
            <a:lvl3pPr marL="0" indent="914400">
              <a:spcBef>
                <a:spcPts val="500"/>
              </a:spcBef>
              <a:buSzTx/>
              <a:buNone/>
              <a:defRPr sz="2400" b="1">
                <a:solidFill>
                  <a:srgbClr val="40458C"/>
                </a:solidFill>
                <a:latin typeface="Tahoma"/>
                <a:ea typeface="Tahoma"/>
                <a:cs typeface="Tahoma"/>
                <a:sym typeface="Tahoma"/>
              </a:defRPr>
            </a:lvl3pPr>
            <a:lvl4pPr marL="0" indent="1371600">
              <a:spcBef>
                <a:spcPts val="500"/>
              </a:spcBef>
              <a:buSzTx/>
              <a:buNone/>
              <a:defRPr sz="2400" b="1">
                <a:solidFill>
                  <a:srgbClr val="40458C"/>
                </a:solidFill>
                <a:latin typeface="Tahoma"/>
                <a:ea typeface="Tahoma"/>
                <a:cs typeface="Tahoma"/>
                <a:sym typeface="Tahoma"/>
              </a:defRPr>
            </a:lvl4pPr>
            <a:lvl5pPr marL="0" indent="1828800">
              <a:spcBef>
                <a:spcPts val="500"/>
              </a:spcBef>
              <a:buSzTx/>
              <a:buNone/>
              <a:defRPr sz="2400" b="1">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509" name="Shape 3509"/>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40458C"/>
                </a:solidFill>
                <a:latin typeface="Tahoma"/>
                <a:ea typeface="Tahoma"/>
                <a:cs typeface="Tahoma"/>
                <a:sym typeface="Tahoma"/>
              </a:defRPr>
            </a:pPr>
            <a:endParaRPr/>
          </a:p>
        </p:txBody>
      </p:sp>
      <p:sp>
        <p:nvSpPr>
          <p:cNvPr id="3510" name="Shape 3510"/>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tx">
  <p:cSld name="16_Title Only">
    <p:spTree>
      <p:nvGrpSpPr>
        <p:cNvPr id="1" name=""/>
        <p:cNvGrpSpPr/>
        <p:nvPr/>
      </p:nvGrpSpPr>
      <p:grpSpPr>
        <a:xfrm>
          <a:off x="0" y="0"/>
          <a:ext cx="0" cy="0"/>
          <a:chOff x="0" y="0"/>
          <a:chExt cx="0" cy="0"/>
        </a:xfrm>
      </p:grpSpPr>
      <p:grpSp>
        <p:nvGrpSpPr>
          <p:cNvPr id="3577" name="Group 3577"/>
          <p:cNvGrpSpPr/>
          <p:nvPr/>
        </p:nvGrpSpPr>
        <p:grpSpPr>
          <a:xfrm>
            <a:off x="0" y="0"/>
            <a:ext cx="9144000" cy="6858000"/>
            <a:chOff x="0" y="0"/>
            <a:chExt cx="9144000" cy="6858000"/>
          </a:xfrm>
        </p:grpSpPr>
        <p:grpSp>
          <p:nvGrpSpPr>
            <p:cNvPr id="3570" name="Group 3570"/>
            <p:cNvGrpSpPr/>
            <p:nvPr/>
          </p:nvGrpSpPr>
          <p:grpSpPr>
            <a:xfrm>
              <a:off x="0" y="0"/>
              <a:ext cx="9144000" cy="6858000"/>
              <a:chOff x="0" y="0"/>
              <a:chExt cx="9144000" cy="6858000"/>
            </a:xfrm>
          </p:grpSpPr>
          <p:grpSp>
            <p:nvGrpSpPr>
              <p:cNvPr id="3539" name="Group 3539"/>
              <p:cNvGrpSpPr/>
              <p:nvPr/>
            </p:nvGrpSpPr>
            <p:grpSpPr>
              <a:xfrm>
                <a:off x="0" y="304800"/>
                <a:ext cx="9144000" cy="6400800"/>
                <a:chOff x="0" y="0"/>
                <a:chExt cx="9144000" cy="6400800"/>
              </a:xfrm>
            </p:grpSpPr>
            <p:sp>
              <p:nvSpPr>
                <p:cNvPr id="3517" name="Shape 3517"/>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18" name="Shape 3518"/>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19" name="Shape 3519"/>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0" name="Shape 3520"/>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1" name="Shape 3521"/>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2" name="Shape 3522"/>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3" name="Shape 3523"/>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4" name="Shape 3524"/>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5" name="Shape 3525"/>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6" name="Shape 3526"/>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7" name="Shape 3527"/>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8" name="Shape 3528"/>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29" name="Shape 3529"/>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0" name="Shape 3530"/>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1" name="Shape 3531"/>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2" name="Shape 3532"/>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3" name="Shape 3533"/>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4" name="Shape 3534"/>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5" name="Shape 3535"/>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6" name="Shape 3536"/>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7" name="Shape 3537"/>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38" name="Shape 3538"/>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569" name="Group 3569"/>
              <p:cNvGrpSpPr/>
              <p:nvPr/>
            </p:nvGrpSpPr>
            <p:grpSpPr>
              <a:xfrm>
                <a:off x="304799" y="0"/>
                <a:ext cx="8534402" cy="6858000"/>
                <a:chOff x="0" y="0"/>
                <a:chExt cx="8534400" cy="6858000"/>
              </a:xfrm>
            </p:grpSpPr>
            <p:sp>
              <p:nvSpPr>
                <p:cNvPr id="3540" name="Shape 3540"/>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1" name="Shape 3541"/>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2" name="Shape 3542"/>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3" name="Shape 3543"/>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4" name="Shape 3544"/>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5" name="Shape 3545"/>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6" name="Shape 3546"/>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7" name="Shape 3547"/>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8" name="Shape 3548"/>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49" name="Shape 3549"/>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0" name="Shape 3550"/>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1" name="Shape 3551"/>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2" name="Shape 3552"/>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3" name="Shape 3553"/>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4" name="Shape 3554"/>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5" name="Shape 3555"/>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6" name="Shape 3556"/>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7" name="Shape 3557"/>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8" name="Shape 3558"/>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59" name="Shape 3559"/>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0" name="Shape 3560"/>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1" name="Shape 3561"/>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2" name="Shape 3562"/>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3" name="Shape 3563"/>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4" name="Shape 3564"/>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5" name="Shape 3565"/>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6" name="Shape 3566"/>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7" name="Shape 3567"/>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68" name="Shape 3568"/>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571" name="Shape 3571"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572" name="Shape 3572"/>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576" name="Group 3576"/>
            <p:cNvGrpSpPr/>
            <p:nvPr/>
          </p:nvGrpSpPr>
          <p:grpSpPr>
            <a:xfrm>
              <a:off x="414337" y="1416045"/>
              <a:ext cx="1784351" cy="2324105"/>
              <a:chOff x="0" y="-4"/>
              <a:chExt cx="1784350" cy="2324103"/>
            </a:xfrm>
          </p:grpSpPr>
          <p:sp>
            <p:nvSpPr>
              <p:cNvPr id="3573" name="Shape 3573"/>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74" name="Shape 3574"/>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575" name="Shape 3575"/>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578" name="Shape 3578"/>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579" name="Shape 357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49.xml><?xml version="1.0" encoding="utf-8"?>
<p:sldLayout xmlns:a="http://schemas.openxmlformats.org/drawingml/2006/main" xmlns:r="http://schemas.openxmlformats.org/officeDocument/2006/relationships" xmlns:p="http://schemas.openxmlformats.org/presentationml/2006/main" type="tx">
  <p:cSld name="20_Content with Caption">
    <p:spTree>
      <p:nvGrpSpPr>
        <p:cNvPr id="1" name=""/>
        <p:cNvGrpSpPr/>
        <p:nvPr/>
      </p:nvGrpSpPr>
      <p:grpSpPr>
        <a:xfrm>
          <a:off x="0" y="0"/>
          <a:ext cx="0" cy="0"/>
          <a:chOff x="0" y="0"/>
          <a:chExt cx="0" cy="0"/>
        </a:xfrm>
      </p:grpSpPr>
      <p:grpSp>
        <p:nvGrpSpPr>
          <p:cNvPr id="3714" name="Group 3714"/>
          <p:cNvGrpSpPr/>
          <p:nvPr/>
        </p:nvGrpSpPr>
        <p:grpSpPr>
          <a:xfrm>
            <a:off x="0" y="0"/>
            <a:ext cx="9144000" cy="6858000"/>
            <a:chOff x="0" y="0"/>
            <a:chExt cx="9144000" cy="6858000"/>
          </a:xfrm>
        </p:grpSpPr>
        <p:grpSp>
          <p:nvGrpSpPr>
            <p:cNvPr id="3707" name="Group 3707"/>
            <p:cNvGrpSpPr/>
            <p:nvPr/>
          </p:nvGrpSpPr>
          <p:grpSpPr>
            <a:xfrm>
              <a:off x="0" y="0"/>
              <a:ext cx="9144000" cy="6858000"/>
              <a:chOff x="0" y="0"/>
              <a:chExt cx="9144000" cy="6858000"/>
            </a:xfrm>
          </p:grpSpPr>
          <p:grpSp>
            <p:nvGrpSpPr>
              <p:cNvPr id="3676" name="Group 3676"/>
              <p:cNvGrpSpPr/>
              <p:nvPr/>
            </p:nvGrpSpPr>
            <p:grpSpPr>
              <a:xfrm>
                <a:off x="0" y="304800"/>
                <a:ext cx="9144000" cy="6400800"/>
                <a:chOff x="0" y="0"/>
                <a:chExt cx="9144000" cy="6400800"/>
              </a:xfrm>
            </p:grpSpPr>
            <p:sp>
              <p:nvSpPr>
                <p:cNvPr id="3654" name="Shape 365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55" name="Shape 365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56" name="Shape 365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57" name="Shape 365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58" name="Shape 365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59" name="Shape 365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0" name="Shape 366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1" name="Shape 366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2" name="Shape 366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3" name="Shape 366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4" name="Shape 366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5" name="Shape 366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6" name="Shape 366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7" name="Shape 366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8" name="Shape 366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69" name="Shape 366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0" name="Shape 367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1" name="Shape 367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2" name="Shape 367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3" name="Shape 367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4" name="Shape 367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5" name="Shape 367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706" name="Group 3706"/>
              <p:cNvGrpSpPr/>
              <p:nvPr/>
            </p:nvGrpSpPr>
            <p:grpSpPr>
              <a:xfrm>
                <a:off x="304799" y="0"/>
                <a:ext cx="8534402" cy="6858000"/>
                <a:chOff x="0" y="0"/>
                <a:chExt cx="8534400" cy="6858000"/>
              </a:xfrm>
            </p:grpSpPr>
            <p:sp>
              <p:nvSpPr>
                <p:cNvPr id="3677" name="Shape 367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8" name="Shape 367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79" name="Shape 367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0" name="Shape 368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1" name="Shape 368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2" name="Shape 368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3" name="Shape 368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4" name="Shape 368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5" name="Shape 368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6" name="Shape 368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7" name="Shape 368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8" name="Shape 368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89" name="Shape 368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0" name="Shape 369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1" name="Shape 369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2" name="Shape 369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3" name="Shape 369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4" name="Shape 369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5" name="Shape 369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6" name="Shape 369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7" name="Shape 369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8" name="Shape 369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699" name="Shape 369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00" name="Shape 370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01" name="Shape 370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02" name="Shape 370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03" name="Shape 370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04" name="Shape 370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05" name="Shape 370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708" name="Shape 370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709" name="Shape 370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713" name="Group 3713"/>
            <p:cNvGrpSpPr/>
            <p:nvPr/>
          </p:nvGrpSpPr>
          <p:grpSpPr>
            <a:xfrm>
              <a:off x="414337" y="1416045"/>
              <a:ext cx="1784351" cy="2324105"/>
              <a:chOff x="0" y="-4"/>
              <a:chExt cx="1784350" cy="2324103"/>
            </a:xfrm>
          </p:grpSpPr>
          <p:sp>
            <p:nvSpPr>
              <p:cNvPr id="3710" name="Shape 371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11" name="Shape 371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12" name="Shape 371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715" name="Shape 3715"/>
          <p:cNvSpPr>
            <a:spLocks noGrp="1"/>
          </p:cNvSpPr>
          <p:nvPr>
            <p:ph type="title"/>
          </p:nvPr>
        </p:nvSpPr>
        <p:spPr>
          <a:xfrm>
            <a:off x="457200" y="273050"/>
            <a:ext cx="3008314" cy="1162050"/>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3716" name="Shape 3716"/>
          <p:cNvSpPr>
            <a:spLocks noGrp="1"/>
          </p:cNvSpPr>
          <p:nvPr>
            <p:ph type="body" idx="1"/>
          </p:nvPr>
        </p:nvSpPr>
        <p:spPr>
          <a:xfrm>
            <a:off x="3575050" y="273050"/>
            <a:ext cx="5111750" cy="5853113"/>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717" name="Shape 3717"/>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40458C"/>
                </a:solidFill>
                <a:latin typeface="Tahoma"/>
                <a:ea typeface="Tahoma"/>
                <a:cs typeface="Tahoma"/>
                <a:sym typeface="Tahoma"/>
              </a:defRPr>
            </a:pPr>
            <a:endParaRPr/>
          </a:p>
        </p:txBody>
      </p:sp>
      <p:sp>
        <p:nvSpPr>
          <p:cNvPr id="3718" name="Shape 3718"/>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half" idx="1"/>
          </p:nvPr>
        </p:nvSpPr>
        <p:spPr>
          <a:xfrm>
            <a:off x="685800" y="1981200"/>
            <a:ext cx="3810000" cy="4114800"/>
          </a:xfrm>
          <a:prstGeom prst="rect">
            <a:avLst/>
          </a:prstGeom>
        </p:spPr>
        <p:txBody>
          <a:bodyPr>
            <a:normAutofit/>
          </a:bodyPr>
          <a:lstStyle>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0.xml><?xml version="1.0" encoding="utf-8"?>
<p:sldLayout xmlns:a="http://schemas.openxmlformats.org/drawingml/2006/main" xmlns:r="http://schemas.openxmlformats.org/officeDocument/2006/relationships" xmlns:p="http://schemas.openxmlformats.org/presentationml/2006/main" type="tx">
  <p:cSld name="20_Picture with Caption">
    <p:spTree>
      <p:nvGrpSpPr>
        <p:cNvPr id="1" name=""/>
        <p:cNvGrpSpPr/>
        <p:nvPr/>
      </p:nvGrpSpPr>
      <p:grpSpPr>
        <a:xfrm>
          <a:off x="0" y="0"/>
          <a:ext cx="0" cy="0"/>
          <a:chOff x="0" y="0"/>
          <a:chExt cx="0" cy="0"/>
        </a:xfrm>
      </p:grpSpPr>
      <p:grpSp>
        <p:nvGrpSpPr>
          <p:cNvPr id="3785" name="Group 3785"/>
          <p:cNvGrpSpPr/>
          <p:nvPr/>
        </p:nvGrpSpPr>
        <p:grpSpPr>
          <a:xfrm>
            <a:off x="0" y="0"/>
            <a:ext cx="9144000" cy="6858000"/>
            <a:chOff x="0" y="0"/>
            <a:chExt cx="9144000" cy="6858000"/>
          </a:xfrm>
        </p:grpSpPr>
        <p:grpSp>
          <p:nvGrpSpPr>
            <p:cNvPr id="3778" name="Group 3778"/>
            <p:cNvGrpSpPr/>
            <p:nvPr/>
          </p:nvGrpSpPr>
          <p:grpSpPr>
            <a:xfrm>
              <a:off x="0" y="0"/>
              <a:ext cx="9144000" cy="6858000"/>
              <a:chOff x="0" y="0"/>
              <a:chExt cx="9144000" cy="6858000"/>
            </a:xfrm>
          </p:grpSpPr>
          <p:grpSp>
            <p:nvGrpSpPr>
              <p:cNvPr id="3747" name="Group 3747"/>
              <p:cNvGrpSpPr/>
              <p:nvPr/>
            </p:nvGrpSpPr>
            <p:grpSpPr>
              <a:xfrm>
                <a:off x="0" y="304800"/>
                <a:ext cx="9144000" cy="6400800"/>
                <a:chOff x="0" y="0"/>
                <a:chExt cx="9144000" cy="6400800"/>
              </a:xfrm>
            </p:grpSpPr>
            <p:sp>
              <p:nvSpPr>
                <p:cNvPr id="3725" name="Shape 372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26" name="Shape 372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27" name="Shape 372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28" name="Shape 372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29" name="Shape 372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0" name="Shape 373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1" name="Shape 373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2" name="Shape 373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3" name="Shape 373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4" name="Shape 373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5" name="Shape 373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6" name="Shape 373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7" name="Shape 373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8" name="Shape 373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39" name="Shape 373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0" name="Shape 374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1" name="Shape 374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2" name="Shape 374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3" name="Shape 374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4" name="Shape 374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5" name="Shape 374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6" name="Shape 374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777" name="Group 3777"/>
              <p:cNvGrpSpPr/>
              <p:nvPr/>
            </p:nvGrpSpPr>
            <p:grpSpPr>
              <a:xfrm>
                <a:off x="304799" y="0"/>
                <a:ext cx="8534402" cy="6858000"/>
                <a:chOff x="0" y="0"/>
                <a:chExt cx="8534400" cy="6858000"/>
              </a:xfrm>
            </p:grpSpPr>
            <p:sp>
              <p:nvSpPr>
                <p:cNvPr id="3748" name="Shape 374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49" name="Shape 374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0" name="Shape 375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1" name="Shape 375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2" name="Shape 375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3" name="Shape 375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4" name="Shape 375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5" name="Shape 375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6" name="Shape 375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7" name="Shape 375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8" name="Shape 375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59" name="Shape 375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0" name="Shape 376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1" name="Shape 376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2" name="Shape 376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3" name="Shape 376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4" name="Shape 376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5" name="Shape 376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6" name="Shape 376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7" name="Shape 376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8" name="Shape 376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69" name="Shape 376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70" name="Shape 377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71" name="Shape 377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72" name="Shape 377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73" name="Shape 377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74" name="Shape 377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75" name="Shape 377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76" name="Shape 377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779" name="Shape 377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780" name="Shape 378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784" name="Group 3784"/>
            <p:cNvGrpSpPr/>
            <p:nvPr/>
          </p:nvGrpSpPr>
          <p:grpSpPr>
            <a:xfrm>
              <a:off x="414337" y="1416045"/>
              <a:ext cx="1784351" cy="2324105"/>
              <a:chOff x="0" y="-4"/>
              <a:chExt cx="1784350" cy="2324103"/>
            </a:xfrm>
          </p:grpSpPr>
          <p:sp>
            <p:nvSpPr>
              <p:cNvPr id="3781" name="Shape 378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82" name="Shape 378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83" name="Shape 378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786" name="Shape 3786"/>
          <p:cNvSpPr>
            <a:spLocks noGrp="1"/>
          </p:cNvSpPr>
          <p:nvPr>
            <p:ph type="title"/>
          </p:nvPr>
        </p:nvSpPr>
        <p:spPr>
          <a:xfrm>
            <a:off x="1792288" y="4800600"/>
            <a:ext cx="5486401" cy="566738"/>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3787" name="Shape 3787"/>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3788" name="Shape 3788"/>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40458C"/>
                </a:solidFill>
                <a:latin typeface="Tahoma"/>
                <a:ea typeface="Tahoma"/>
                <a:cs typeface="Tahoma"/>
                <a:sym typeface="Tahoma"/>
              </a:defRPr>
            </a:lvl1pPr>
            <a:lvl2pPr marL="0" indent="457200">
              <a:spcBef>
                <a:spcPts val="300"/>
              </a:spcBef>
              <a:buSzTx/>
              <a:buNone/>
              <a:defRPr sz="1400">
                <a:solidFill>
                  <a:srgbClr val="40458C"/>
                </a:solidFill>
                <a:latin typeface="Tahoma"/>
                <a:ea typeface="Tahoma"/>
                <a:cs typeface="Tahoma"/>
                <a:sym typeface="Tahoma"/>
              </a:defRPr>
            </a:lvl2pPr>
            <a:lvl3pPr marL="0" indent="914400">
              <a:spcBef>
                <a:spcPts val="300"/>
              </a:spcBef>
              <a:buSzTx/>
              <a:buNone/>
              <a:defRPr sz="1400">
                <a:solidFill>
                  <a:srgbClr val="40458C"/>
                </a:solidFill>
                <a:latin typeface="Tahoma"/>
                <a:ea typeface="Tahoma"/>
                <a:cs typeface="Tahoma"/>
                <a:sym typeface="Tahoma"/>
              </a:defRPr>
            </a:lvl3pPr>
            <a:lvl4pPr marL="0" indent="1371600">
              <a:spcBef>
                <a:spcPts val="300"/>
              </a:spcBef>
              <a:buSzTx/>
              <a:buNone/>
              <a:defRPr sz="1400">
                <a:solidFill>
                  <a:srgbClr val="40458C"/>
                </a:solidFill>
                <a:latin typeface="Tahoma"/>
                <a:ea typeface="Tahoma"/>
                <a:cs typeface="Tahoma"/>
                <a:sym typeface="Tahoma"/>
              </a:defRPr>
            </a:lvl4pPr>
            <a:lvl5pPr marL="0" indent="1828800">
              <a:spcBef>
                <a:spcPts val="300"/>
              </a:spcBef>
              <a:buSzTx/>
              <a:buNone/>
              <a:defRPr sz="14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789" name="Shape 378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1.xml><?xml version="1.0" encoding="utf-8"?>
<p:sldLayout xmlns:a="http://schemas.openxmlformats.org/drawingml/2006/main" xmlns:r="http://schemas.openxmlformats.org/officeDocument/2006/relationships" xmlns:p="http://schemas.openxmlformats.org/presentationml/2006/main" type="tx">
  <p:cSld name="19_Title and Vertical Text">
    <p:spTree>
      <p:nvGrpSpPr>
        <p:cNvPr id="1" name=""/>
        <p:cNvGrpSpPr/>
        <p:nvPr/>
      </p:nvGrpSpPr>
      <p:grpSpPr>
        <a:xfrm>
          <a:off x="0" y="0"/>
          <a:ext cx="0" cy="0"/>
          <a:chOff x="0" y="0"/>
          <a:chExt cx="0" cy="0"/>
        </a:xfrm>
      </p:grpSpPr>
      <p:grpSp>
        <p:nvGrpSpPr>
          <p:cNvPr id="3856" name="Group 3856"/>
          <p:cNvGrpSpPr/>
          <p:nvPr/>
        </p:nvGrpSpPr>
        <p:grpSpPr>
          <a:xfrm>
            <a:off x="0" y="0"/>
            <a:ext cx="9144000" cy="6858000"/>
            <a:chOff x="0" y="0"/>
            <a:chExt cx="9144000" cy="6858000"/>
          </a:xfrm>
        </p:grpSpPr>
        <p:grpSp>
          <p:nvGrpSpPr>
            <p:cNvPr id="3849" name="Group 3849"/>
            <p:cNvGrpSpPr/>
            <p:nvPr/>
          </p:nvGrpSpPr>
          <p:grpSpPr>
            <a:xfrm>
              <a:off x="0" y="0"/>
              <a:ext cx="9144000" cy="6858000"/>
              <a:chOff x="0" y="0"/>
              <a:chExt cx="9144000" cy="6858000"/>
            </a:xfrm>
          </p:grpSpPr>
          <p:grpSp>
            <p:nvGrpSpPr>
              <p:cNvPr id="3818" name="Group 3818"/>
              <p:cNvGrpSpPr/>
              <p:nvPr/>
            </p:nvGrpSpPr>
            <p:grpSpPr>
              <a:xfrm>
                <a:off x="0" y="304800"/>
                <a:ext cx="9144000" cy="6400800"/>
                <a:chOff x="0" y="0"/>
                <a:chExt cx="9144000" cy="6400800"/>
              </a:xfrm>
            </p:grpSpPr>
            <p:sp>
              <p:nvSpPr>
                <p:cNvPr id="3796" name="Shape 379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97" name="Shape 379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98" name="Shape 379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799" name="Shape 379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0" name="Shape 380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1" name="Shape 380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2" name="Shape 380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3" name="Shape 380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4" name="Shape 380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5" name="Shape 380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6" name="Shape 380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7" name="Shape 380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8" name="Shape 380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09" name="Shape 380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0" name="Shape 381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1" name="Shape 381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2" name="Shape 381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3" name="Shape 381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4" name="Shape 381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5" name="Shape 381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6" name="Shape 381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17" name="Shape 381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848" name="Group 3848"/>
              <p:cNvGrpSpPr/>
              <p:nvPr/>
            </p:nvGrpSpPr>
            <p:grpSpPr>
              <a:xfrm>
                <a:off x="304799" y="0"/>
                <a:ext cx="8534402" cy="6858000"/>
                <a:chOff x="0" y="0"/>
                <a:chExt cx="8534400" cy="6858000"/>
              </a:xfrm>
            </p:grpSpPr>
            <p:sp>
              <p:nvSpPr>
                <p:cNvPr id="3819" name="Shape 381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0" name="Shape 382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1" name="Shape 382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2" name="Shape 382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3" name="Shape 382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4" name="Shape 382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5" name="Shape 382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6" name="Shape 382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7" name="Shape 382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8" name="Shape 382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29" name="Shape 382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0" name="Shape 383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1" name="Shape 383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2" name="Shape 383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3" name="Shape 383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4" name="Shape 383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5" name="Shape 383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6" name="Shape 383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7" name="Shape 383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8" name="Shape 383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39" name="Shape 383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0" name="Shape 384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1" name="Shape 384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2" name="Shape 384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3" name="Shape 384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4" name="Shape 384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5" name="Shape 384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6" name="Shape 384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47" name="Shape 384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850" name="Shape 385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851" name="Shape 385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855" name="Group 3855"/>
            <p:cNvGrpSpPr/>
            <p:nvPr/>
          </p:nvGrpSpPr>
          <p:grpSpPr>
            <a:xfrm>
              <a:off x="414337" y="1416045"/>
              <a:ext cx="1784351" cy="2324105"/>
              <a:chOff x="0" y="-4"/>
              <a:chExt cx="1784350" cy="2324103"/>
            </a:xfrm>
          </p:grpSpPr>
          <p:sp>
            <p:nvSpPr>
              <p:cNvPr id="3852" name="Shape 385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53" name="Shape 385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54" name="Shape 385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857" name="Shape 3857"/>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858" name="Shape 3858"/>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859" name="Shape 385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20_Vertical Title and Text">
    <p:spTree>
      <p:nvGrpSpPr>
        <p:cNvPr id="1" name=""/>
        <p:cNvGrpSpPr/>
        <p:nvPr/>
      </p:nvGrpSpPr>
      <p:grpSpPr>
        <a:xfrm>
          <a:off x="0" y="0"/>
          <a:ext cx="0" cy="0"/>
          <a:chOff x="0" y="0"/>
          <a:chExt cx="0" cy="0"/>
        </a:xfrm>
      </p:grpSpPr>
      <p:grpSp>
        <p:nvGrpSpPr>
          <p:cNvPr id="3926" name="Group 3926"/>
          <p:cNvGrpSpPr/>
          <p:nvPr/>
        </p:nvGrpSpPr>
        <p:grpSpPr>
          <a:xfrm>
            <a:off x="0" y="0"/>
            <a:ext cx="9144000" cy="6858000"/>
            <a:chOff x="0" y="0"/>
            <a:chExt cx="9144000" cy="6858000"/>
          </a:xfrm>
        </p:grpSpPr>
        <p:grpSp>
          <p:nvGrpSpPr>
            <p:cNvPr id="3919" name="Group 3919"/>
            <p:cNvGrpSpPr/>
            <p:nvPr/>
          </p:nvGrpSpPr>
          <p:grpSpPr>
            <a:xfrm>
              <a:off x="0" y="0"/>
              <a:ext cx="9144000" cy="6858000"/>
              <a:chOff x="0" y="0"/>
              <a:chExt cx="9144000" cy="6858000"/>
            </a:xfrm>
          </p:grpSpPr>
          <p:grpSp>
            <p:nvGrpSpPr>
              <p:cNvPr id="3888" name="Group 3888"/>
              <p:cNvGrpSpPr/>
              <p:nvPr/>
            </p:nvGrpSpPr>
            <p:grpSpPr>
              <a:xfrm>
                <a:off x="0" y="304800"/>
                <a:ext cx="9144000" cy="6400800"/>
                <a:chOff x="0" y="0"/>
                <a:chExt cx="9144000" cy="6400800"/>
              </a:xfrm>
            </p:grpSpPr>
            <p:sp>
              <p:nvSpPr>
                <p:cNvPr id="3866" name="Shape 386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67" name="Shape 386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68" name="Shape 386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69" name="Shape 386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0" name="Shape 387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1" name="Shape 387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2" name="Shape 387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3" name="Shape 387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4" name="Shape 387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5" name="Shape 387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6" name="Shape 387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7" name="Shape 387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8" name="Shape 387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79" name="Shape 387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0" name="Shape 388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1" name="Shape 388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2" name="Shape 388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3" name="Shape 388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4" name="Shape 388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5" name="Shape 388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6" name="Shape 388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87" name="Shape 388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918" name="Group 3918"/>
              <p:cNvGrpSpPr/>
              <p:nvPr/>
            </p:nvGrpSpPr>
            <p:grpSpPr>
              <a:xfrm>
                <a:off x="304799" y="0"/>
                <a:ext cx="8534402" cy="6858000"/>
                <a:chOff x="0" y="0"/>
                <a:chExt cx="8534400" cy="6858000"/>
              </a:xfrm>
            </p:grpSpPr>
            <p:sp>
              <p:nvSpPr>
                <p:cNvPr id="3889" name="Shape 388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0" name="Shape 389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1" name="Shape 389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2" name="Shape 389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3" name="Shape 389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4" name="Shape 389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5" name="Shape 389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6" name="Shape 389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7" name="Shape 389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8" name="Shape 389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899" name="Shape 389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0" name="Shape 390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1" name="Shape 390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2" name="Shape 390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3" name="Shape 390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4" name="Shape 390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5" name="Shape 390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6" name="Shape 390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7" name="Shape 390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8" name="Shape 390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09" name="Shape 390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0" name="Shape 391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1" name="Shape 391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2" name="Shape 391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3" name="Shape 391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4" name="Shape 391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5" name="Shape 391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6" name="Shape 391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17" name="Shape 391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920" name="Shape 392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921" name="Shape 392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925" name="Group 3925"/>
            <p:cNvGrpSpPr/>
            <p:nvPr/>
          </p:nvGrpSpPr>
          <p:grpSpPr>
            <a:xfrm>
              <a:off x="414337" y="1416045"/>
              <a:ext cx="1784351" cy="2324105"/>
              <a:chOff x="0" y="-4"/>
              <a:chExt cx="1784350" cy="2324103"/>
            </a:xfrm>
          </p:grpSpPr>
          <p:sp>
            <p:nvSpPr>
              <p:cNvPr id="3922" name="Shape 392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23" name="Shape 392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24" name="Shape 392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927" name="Shape 3927"/>
          <p:cNvSpPr>
            <a:spLocks noGrp="1"/>
          </p:cNvSpPr>
          <p:nvPr>
            <p:ph type="title"/>
          </p:nvPr>
        </p:nvSpPr>
        <p:spPr>
          <a:xfrm>
            <a:off x="6610350" y="304800"/>
            <a:ext cx="2000250" cy="5715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928" name="Shape 3928"/>
          <p:cNvSpPr>
            <a:spLocks noGrp="1"/>
          </p:cNvSpPr>
          <p:nvPr>
            <p:ph type="body" idx="1"/>
          </p:nvPr>
        </p:nvSpPr>
        <p:spPr>
          <a:xfrm>
            <a:off x="609600" y="304800"/>
            <a:ext cx="5848350" cy="57150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929" name="Shape 392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3.xml><?xml version="1.0" encoding="utf-8"?>
<p:sldLayout xmlns:a="http://schemas.openxmlformats.org/drawingml/2006/main" xmlns:r="http://schemas.openxmlformats.org/officeDocument/2006/relationships" xmlns:p="http://schemas.openxmlformats.org/presentationml/2006/main" type="tx">
  <p:cSld name="7_Title and Chart">
    <p:spTree>
      <p:nvGrpSpPr>
        <p:cNvPr id="1" name=""/>
        <p:cNvGrpSpPr/>
        <p:nvPr/>
      </p:nvGrpSpPr>
      <p:grpSpPr>
        <a:xfrm>
          <a:off x="0" y="0"/>
          <a:ext cx="0" cy="0"/>
          <a:chOff x="0" y="0"/>
          <a:chExt cx="0" cy="0"/>
        </a:xfrm>
      </p:grpSpPr>
      <p:grpSp>
        <p:nvGrpSpPr>
          <p:cNvPr id="3996" name="Group 3996"/>
          <p:cNvGrpSpPr/>
          <p:nvPr/>
        </p:nvGrpSpPr>
        <p:grpSpPr>
          <a:xfrm>
            <a:off x="0" y="0"/>
            <a:ext cx="9144000" cy="6858000"/>
            <a:chOff x="0" y="0"/>
            <a:chExt cx="9144000" cy="6858000"/>
          </a:xfrm>
        </p:grpSpPr>
        <p:grpSp>
          <p:nvGrpSpPr>
            <p:cNvPr id="3989" name="Group 3989"/>
            <p:cNvGrpSpPr/>
            <p:nvPr/>
          </p:nvGrpSpPr>
          <p:grpSpPr>
            <a:xfrm>
              <a:off x="0" y="0"/>
              <a:ext cx="9144000" cy="6858000"/>
              <a:chOff x="0" y="0"/>
              <a:chExt cx="9144000" cy="6858000"/>
            </a:xfrm>
          </p:grpSpPr>
          <p:grpSp>
            <p:nvGrpSpPr>
              <p:cNvPr id="3958" name="Group 3958"/>
              <p:cNvGrpSpPr/>
              <p:nvPr/>
            </p:nvGrpSpPr>
            <p:grpSpPr>
              <a:xfrm>
                <a:off x="0" y="304800"/>
                <a:ext cx="9144000" cy="6400800"/>
                <a:chOff x="0" y="0"/>
                <a:chExt cx="9144000" cy="6400800"/>
              </a:xfrm>
            </p:grpSpPr>
            <p:sp>
              <p:nvSpPr>
                <p:cNvPr id="3936" name="Shape 393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37" name="Shape 393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38" name="Shape 393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39" name="Shape 393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0" name="Shape 394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1" name="Shape 394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2" name="Shape 394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3" name="Shape 394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4" name="Shape 394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5" name="Shape 394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6" name="Shape 394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7" name="Shape 394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8" name="Shape 394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49" name="Shape 394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0" name="Shape 395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1" name="Shape 395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2" name="Shape 395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3" name="Shape 395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4" name="Shape 395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5" name="Shape 395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6" name="Shape 395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57" name="Shape 395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3988" name="Group 3988"/>
              <p:cNvGrpSpPr/>
              <p:nvPr/>
            </p:nvGrpSpPr>
            <p:grpSpPr>
              <a:xfrm>
                <a:off x="304799" y="0"/>
                <a:ext cx="8534402" cy="6858000"/>
                <a:chOff x="0" y="0"/>
                <a:chExt cx="8534400" cy="6858000"/>
              </a:xfrm>
            </p:grpSpPr>
            <p:sp>
              <p:nvSpPr>
                <p:cNvPr id="3959" name="Shape 395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0" name="Shape 396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1" name="Shape 396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2" name="Shape 396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3" name="Shape 396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4" name="Shape 396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5" name="Shape 396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6" name="Shape 396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7" name="Shape 396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8" name="Shape 396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69" name="Shape 396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0" name="Shape 397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1" name="Shape 397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2" name="Shape 397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3" name="Shape 397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4" name="Shape 397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5" name="Shape 397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6" name="Shape 397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7" name="Shape 397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8" name="Shape 397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79" name="Shape 397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0" name="Shape 398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1" name="Shape 398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2" name="Shape 398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3" name="Shape 398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4" name="Shape 398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5" name="Shape 398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6" name="Shape 398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87" name="Shape 398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3990" name="Shape 399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3991" name="Shape 399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3995" name="Group 3995"/>
            <p:cNvGrpSpPr/>
            <p:nvPr/>
          </p:nvGrpSpPr>
          <p:grpSpPr>
            <a:xfrm>
              <a:off x="414337" y="1416045"/>
              <a:ext cx="1784351" cy="2324105"/>
              <a:chOff x="0" y="-4"/>
              <a:chExt cx="1784350" cy="2324103"/>
            </a:xfrm>
          </p:grpSpPr>
          <p:sp>
            <p:nvSpPr>
              <p:cNvPr id="3992" name="Shape 399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93" name="Shape 399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3994" name="Shape 399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3997" name="Shape 3997"/>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3998" name="Shape 3998"/>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tx">
  <p:cSld name="5_Title and Table">
    <p:spTree>
      <p:nvGrpSpPr>
        <p:cNvPr id="1" name=""/>
        <p:cNvGrpSpPr/>
        <p:nvPr/>
      </p:nvGrpSpPr>
      <p:grpSpPr>
        <a:xfrm>
          <a:off x="0" y="0"/>
          <a:ext cx="0" cy="0"/>
          <a:chOff x="0" y="0"/>
          <a:chExt cx="0" cy="0"/>
        </a:xfrm>
      </p:grpSpPr>
      <p:grpSp>
        <p:nvGrpSpPr>
          <p:cNvPr id="4065" name="Group 4065"/>
          <p:cNvGrpSpPr/>
          <p:nvPr/>
        </p:nvGrpSpPr>
        <p:grpSpPr>
          <a:xfrm>
            <a:off x="0" y="0"/>
            <a:ext cx="9144000" cy="6858000"/>
            <a:chOff x="0" y="0"/>
            <a:chExt cx="9144000" cy="6858000"/>
          </a:xfrm>
        </p:grpSpPr>
        <p:grpSp>
          <p:nvGrpSpPr>
            <p:cNvPr id="4058" name="Group 4058"/>
            <p:cNvGrpSpPr/>
            <p:nvPr/>
          </p:nvGrpSpPr>
          <p:grpSpPr>
            <a:xfrm>
              <a:off x="0" y="0"/>
              <a:ext cx="9144000" cy="6858000"/>
              <a:chOff x="0" y="0"/>
              <a:chExt cx="9144000" cy="6858000"/>
            </a:xfrm>
          </p:grpSpPr>
          <p:grpSp>
            <p:nvGrpSpPr>
              <p:cNvPr id="4027" name="Group 4027"/>
              <p:cNvGrpSpPr/>
              <p:nvPr/>
            </p:nvGrpSpPr>
            <p:grpSpPr>
              <a:xfrm>
                <a:off x="0" y="304800"/>
                <a:ext cx="9144000" cy="6400800"/>
                <a:chOff x="0" y="0"/>
                <a:chExt cx="9144000" cy="6400800"/>
              </a:xfrm>
            </p:grpSpPr>
            <p:sp>
              <p:nvSpPr>
                <p:cNvPr id="4005" name="Shape 400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06" name="Shape 400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07" name="Shape 400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08" name="Shape 400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09" name="Shape 400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0" name="Shape 401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1" name="Shape 401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2" name="Shape 401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3" name="Shape 401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4" name="Shape 401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5" name="Shape 401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6" name="Shape 401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7" name="Shape 401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8" name="Shape 401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19" name="Shape 401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0" name="Shape 402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1" name="Shape 402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2" name="Shape 402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3" name="Shape 402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4" name="Shape 402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5" name="Shape 402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6" name="Shape 402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057" name="Group 4057"/>
              <p:cNvGrpSpPr/>
              <p:nvPr/>
            </p:nvGrpSpPr>
            <p:grpSpPr>
              <a:xfrm>
                <a:off x="304799" y="0"/>
                <a:ext cx="8534402" cy="6858000"/>
                <a:chOff x="0" y="0"/>
                <a:chExt cx="8534400" cy="6858000"/>
              </a:xfrm>
            </p:grpSpPr>
            <p:sp>
              <p:nvSpPr>
                <p:cNvPr id="4028" name="Shape 402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29" name="Shape 402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0" name="Shape 403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1" name="Shape 403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2" name="Shape 403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3" name="Shape 403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4" name="Shape 403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5" name="Shape 403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6" name="Shape 403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7" name="Shape 403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8" name="Shape 403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39" name="Shape 403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0" name="Shape 404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1" name="Shape 404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2" name="Shape 404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3" name="Shape 404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4" name="Shape 404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5" name="Shape 404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6" name="Shape 404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7" name="Shape 404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8" name="Shape 404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49" name="Shape 404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50" name="Shape 405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51" name="Shape 405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52" name="Shape 405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53" name="Shape 405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54" name="Shape 405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55" name="Shape 405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56" name="Shape 405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059" name="Shape 405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4060" name="Shape 406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064" name="Group 4064"/>
            <p:cNvGrpSpPr/>
            <p:nvPr/>
          </p:nvGrpSpPr>
          <p:grpSpPr>
            <a:xfrm>
              <a:off x="414337" y="1416045"/>
              <a:ext cx="1784351" cy="2324105"/>
              <a:chOff x="0" y="-4"/>
              <a:chExt cx="1784350" cy="2324103"/>
            </a:xfrm>
          </p:grpSpPr>
          <p:sp>
            <p:nvSpPr>
              <p:cNvPr id="4061" name="Shape 406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62" name="Shape 406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63" name="Shape 406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4066" name="Shape 4066"/>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067" name="Shape 406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5.xml><?xml version="1.0" encoding="utf-8"?>
<p:sldLayout xmlns:a="http://schemas.openxmlformats.org/drawingml/2006/main" xmlns:r="http://schemas.openxmlformats.org/officeDocument/2006/relationships" xmlns:p="http://schemas.openxmlformats.org/presentationml/2006/main" type="tx">
  <p:cSld name="1_Title, Text and Clip Art">
    <p:spTree>
      <p:nvGrpSpPr>
        <p:cNvPr id="1" name=""/>
        <p:cNvGrpSpPr/>
        <p:nvPr/>
      </p:nvGrpSpPr>
      <p:grpSpPr>
        <a:xfrm>
          <a:off x="0" y="0"/>
          <a:ext cx="0" cy="0"/>
          <a:chOff x="0" y="0"/>
          <a:chExt cx="0" cy="0"/>
        </a:xfrm>
      </p:grpSpPr>
      <p:grpSp>
        <p:nvGrpSpPr>
          <p:cNvPr id="4134" name="Group 4134"/>
          <p:cNvGrpSpPr/>
          <p:nvPr/>
        </p:nvGrpSpPr>
        <p:grpSpPr>
          <a:xfrm>
            <a:off x="0" y="0"/>
            <a:ext cx="9144000" cy="6858000"/>
            <a:chOff x="0" y="0"/>
            <a:chExt cx="9144000" cy="6858000"/>
          </a:xfrm>
        </p:grpSpPr>
        <p:grpSp>
          <p:nvGrpSpPr>
            <p:cNvPr id="4127" name="Group 4127"/>
            <p:cNvGrpSpPr/>
            <p:nvPr/>
          </p:nvGrpSpPr>
          <p:grpSpPr>
            <a:xfrm>
              <a:off x="0" y="0"/>
              <a:ext cx="9144000" cy="6858000"/>
              <a:chOff x="0" y="0"/>
              <a:chExt cx="9144000" cy="6858000"/>
            </a:xfrm>
          </p:grpSpPr>
          <p:grpSp>
            <p:nvGrpSpPr>
              <p:cNvPr id="4096" name="Group 4096"/>
              <p:cNvGrpSpPr/>
              <p:nvPr/>
            </p:nvGrpSpPr>
            <p:grpSpPr>
              <a:xfrm>
                <a:off x="0" y="304800"/>
                <a:ext cx="9144000" cy="6400800"/>
                <a:chOff x="0" y="0"/>
                <a:chExt cx="9144000" cy="6400800"/>
              </a:xfrm>
            </p:grpSpPr>
            <p:sp>
              <p:nvSpPr>
                <p:cNvPr id="4074" name="Shape 407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75" name="Shape 407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76" name="Shape 407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77" name="Shape 407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78" name="Shape 407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79" name="Shape 407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0" name="Shape 408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1" name="Shape 408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2" name="Shape 408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3" name="Shape 408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4" name="Shape 408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5" name="Shape 408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6" name="Shape 408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7" name="Shape 408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8" name="Shape 408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89" name="Shape 408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0" name="Shape 409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1" name="Shape 409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2" name="Shape 409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3" name="Shape 409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4" name="Shape 409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5" name="Shape 409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126" name="Group 4126"/>
              <p:cNvGrpSpPr/>
              <p:nvPr/>
            </p:nvGrpSpPr>
            <p:grpSpPr>
              <a:xfrm>
                <a:off x="304799" y="0"/>
                <a:ext cx="8534402" cy="6858000"/>
                <a:chOff x="0" y="0"/>
                <a:chExt cx="8534400" cy="6858000"/>
              </a:xfrm>
            </p:grpSpPr>
            <p:sp>
              <p:nvSpPr>
                <p:cNvPr id="4097" name="Shape 409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8" name="Shape 409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099" name="Shape 409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0" name="Shape 410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1" name="Shape 410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2" name="Shape 410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3" name="Shape 410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4" name="Shape 410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5" name="Shape 410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6" name="Shape 410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7" name="Shape 410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8" name="Shape 410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09" name="Shape 410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0" name="Shape 411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1" name="Shape 411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2" name="Shape 411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3" name="Shape 411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4" name="Shape 411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5" name="Shape 411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6" name="Shape 411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7" name="Shape 411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8" name="Shape 411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19" name="Shape 411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20" name="Shape 412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21" name="Shape 412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22" name="Shape 412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23" name="Shape 412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24" name="Shape 412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25" name="Shape 412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128" name="Shape 412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4129" name="Shape 412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133" name="Group 4133"/>
            <p:cNvGrpSpPr/>
            <p:nvPr/>
          </p:nvGrpSpPr>
          <p:grpSpPr>
            <a:xfrm>
              <a:off x="414337" y="1416045"/>
              <a:ext cx="1784351" cy="2324105"/>
              <a:chOff x="0" y="-4"/>
              <a:chExt cx="1784350" cy="2324103"/>
            </a:xfrm>
          </p:grpSpPr>
          <p:sp>
            <p:nvSpPr>
              <p:cNvPr id="4130" name="Shape 413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31" name="Shape 413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32" name="Shape 413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4135" name="Shape 413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136" name="Shape 4136"/>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137" name="Shape 413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tx">
  <p:cSld name="1_Title, Text and Chart">
    <p:spTree>
      <p:nvGrpSpPr>
        <p:cNvPr id="1" name=""/>
        <p:cNvGrpSpPr/>
        <p:nvPr/>
      </p:nvGrpSpPr>
      <p:grpSpPr>
        <a:xfrm>
          <a:off x="0" y="0"/>
          <a:ext cx="0" cy="0"/>
          <a:chOff x="0" y="0"/>
          <a:chExt cx="0" cy="0"/>
        </a:xfrm>
      </p:grpSpPr>
      <p:grpSp>
        <p:nvGrpSpPr>
          <p:cNvPr id="4204" name="Group 4204"/>
          <p:cNvGrpSpPr/>
          <p:nvPr/>
        </p:nvGrpSpPr>
        <p:grpSpPr>
          <a:xfrm>
            <a:off x="0" y="0"/>
            <a:ext cx="9144000" cy="6858000"/>
            <a:chOff x="0" y="0"/>
            <a:chExt cx="9144000" cy="6858000"/>
          </a:xfrm>
        </p:grpSpPr>
        <p:grpSp>
          <p:nvGrpSpPr>
            <p:cNvPr id="4197" name="Group 4197"/>
            <p:cNvGrpSpPr/>
            <p:nvPr/>
          </p:nvGrpSpPr>
          <p:grpSpPr>
            <a:xfrm>
              <a:off x="0" y="0"/>
              <a:ext cx="9144000" cy="6858000"/>
              <a:chOff x="0" y="0"/>
              <a:chExt cx="9144000" cy="6858000"/>
            </a:xfrm>
          </p:grpSpPr>
          <p:grpSp>
            <p:nvGrpSpPr>
              <p:cNvPr id="4166" name="Group 4166"/>
              <p:cNvGrpSpPr/>
              <p:nvPr/>
            </p:nvGrpSpPr>
            <p:grpSpPr>
              <a:xfrm>
                <a:off x="0" y="304800"/>
                <a:ext cx="9144000" cy="6400800"/>
                <a:chOff x="0" y="0"/>
                <a:chExt cx="9144000" cy="6400800"/>
              </a:xfrm>
            </p:grpSpPr>
            <p:sp>
              <p:nvSpPr>
                <p:cNvPr id="4144" name="Shape 414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45" name="Shape 414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46" name="Shape 414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47" name="Shape 414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48" name="Shape 414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49" name="Shape 414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0" name="Shape 415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1" name="Shape 415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2" name="Shape 415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3" name="Shape 415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4" name="Shape 415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5" name="Shape 415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6" name="Shape 415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7" name="Shape 415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8" name="Shape 415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59" name="Shape 415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0" name="Shape 416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1" name="Shape 416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2" name="Shape 416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3" name="Shape 416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4" name="Shape 416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5" name="Shape 416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196" name="Group 4196"/>
              <p:cNvGrpSpPr/>
              <p:nvPr/>
            </p:nvGrpSpPr>
            <p:grpSpPr>
              <a:xfrm>
                <a:off x="304799" y="0"/>
                <a:ext cx="8534402" cy="6858000"/>
                <a:chOff x="0" y="0"/>
                <a:chExt cx="8534400" cy="6858000"/>
              </a:xfrm>
            </p:grpSpPr>
            <p:sp>
              <p:nvSpPr>
                <p:cNvPr id="4167" name="Shape 416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8" name="Shape 416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69" name="Shape 416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0" name="Shape 417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1" name="Shape 417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2" name="Shape 417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3" name="Shape 417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4" name="Shape 417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5" name="Shape 417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6" name="Shape 417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7" name="Shape 417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8" name="Shape 417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79" name="Shape 417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0" name="Shape 418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1" name="Shape 418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2" name="Shape 418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3" name="Shape 418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4" name="Shape 418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5" name="Shape 418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6" name="Shape 418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7" name="Shape 418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8" name="Shape 418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89" name="Shape 418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90" name="Shape 419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91" name="Shape 419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92" name="Shape 419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93" name="Shape 419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94" name="Shape 419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195" name="Shape 419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198" name="Shape 419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sp>
          <p:nvSpPr>
            <p:cNvPr id="4199" name="Shape 419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203" name="Group 4203"/>
            <p:cNvGrpSpPr/>
            <p:nvPr/>
          </p:nvGrpSpPr>
          <p:grpSpPr>
            <a:xfrm>
              <a:off x="414337" y="1416045"/>
              <a:ext cx="1784351" cy="2324105"/>
              <a:chOff x="0" y="-4"/>
              <a:chExt cx="1784350" cy="2324103"/>
            </a:xfrm>
          </p:grpSpPr>
          <p:sp>
            <p:nvSpPr>
              <p:cNvPr id="4200" name="Shape 420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201" name="Shape 420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202" name="Shape 420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Arial"/>
                    <a:ea typeface="Arial"/>
                    <a:cs typeface="Arial"/>
                    <a:sym typeface="Arial"/>
                  </a:defRPr>
                </a:pPr>
                <a:endParaRPr kern="0">
                  <a:solidFill>
                    <a:srgbClr val="40458C"/>
                  </a:solidFill>
                  <a:latin typeface="Arial"/>
                  <a:ea typeface="Arial"/>
                  <a:cs typeface="Arial"/>
                  <a:sym typeface="Arial"/>
                </a:endParaRPr>
              </a:p>
            </p:txBody>
          </p:sp>
        </p:grpSp>
      </p:grpSp>
      <p:sp>
        <p:nvSpPr>
          <p:cNvPr id="4205" name="Shape 420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206" name="Shape 4206"/>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207" name="Shape 420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7.xml><?xml version="1.0" encoding="utf-8"?>
<p:sldLayout xmlns:a="http://schemas.openxmlformats.org/drawingml/2006/main" xmlns:r="http://schemas.openxmlformats.org/officeDocument/2006/relationships" xmlns:p="http://schemas.openxmlformats.org/presentationml/2006/main" type="tx">
  <p:cSld name="21_Title Slide">
    <p:spTree>
      <p:nvGrpSpPr>
        <p:cNvPr id="1" name=""/>
        <p:cNvGrpSpPr/>
        <p:nvPr/>
      </p:nvGrpSpPr>
      <p:grpSpPr>
        <a:xfrm>
          <a:off x="0" y="0"/>
          <a:ext cx="0" cy="0"/>
          <a:chOff x="0" y="0"/>
          <a:chExt cx="0" cy="0"/>
        </a:xfrm>
      </p:grpSpPr>
      <p:sp>
        <p:nvSpPr>
          <p:cNvPr id="4214" name="Shape 4214"/>
          <p:cNvSpPr>
            <a:spLocks noGrp="1"/>
          </p:cNvSpPr>
          <p:nvPr>
            <p:ph type="title"/>
          </p:nvPr>
        </p:nvSpPr>
        <p:spPr>
          <a:xfrm>
            <a:off x="685800" y="2130425"/>
            <a:ext cx="7772400" cy="1470025"/>
          </a:xfrm>
          <a:prstGeom prst="rect">
            <a:avLst/>
          </a:prstGeom>
        </p:spPr>
        <p:txBody>
          <a:bodyPr/>
          <a:lstStyle/>
          <a:p>
            <a:r>
              <a:t>Title Text</a:t>
            </a:r>
          </a:p>
        </p:txBody>
      </p:sp>
      <p:sp>
        <p:nvSpPr>
          <p:cNvPr id="4215" name="Shape 4215"/>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4216" name="Shape 421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8.xml><?xml version="1.0" encoding="utf-8"?>
<p:sldLayout xmlns:a="http://schemas.openxmlformats.org/drawingml/2006/main" xmlns:r="http://schemas.openxmlformats.org/officeDocument/2006/relationships" xmlns:p="http://schemas.openxmlformats.org/presentationml/2006/main" type="tx">
  <p:cSld name="19_Title and Content">
    <p:spTree>
      <p:nvGrpSpPr>
        <p:cNvPr id="1" name=""/>
        <p:cNvGrpSpPr/>
        <p:nvPr/>
      </p:nvGrpSpPr>
      <p:grpSpPr>
        <a:xfrm>
          <a:off x="0" y="0"/>
          <a:ext cx="0" cy="0"/>
          <a:chOff x="0" y="0"/>
          <a:chExt cx="0" cy="0"/>
        </a:xfrm>
      </p:grpSpPr>
      <p:sp>
        <p:nvSpPr>
          <p:cNvPr id="4223" name="Shape 4223"/>
          <p:cNvSpPr>
            <a:spLocks noGrp="1"/>
          </p:cNvSpPr>
          <p:nvPr>
            <p:ph type="title"/>
          </p:nvPr>
        </p:nvSpPr>
        <p:spPr>
          <a:prstGeom prst="rect">
            <a:avLst/>
          </a:prstGeom>
        </p:spPr>
        <p:txBody>
          <a:bodyPr/>
          <a:lstStyle/>
          <a:p>
            <a:r>
              <a:t>Title Text</a:t>
            </a:r>
          </a:p>
        </p:txBody>
      </p:sp>
      <p:sp>
        <p:nvSpPr>
          <p:cNvPr id="4224" name="Shape 4224"/>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225" name="Shape 422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59.xml><?xml version="1.0" encoding="utf-8"?>
<p:sldLayout xmlns:a="http://schemas.openxmlformats.org/drawingml/2006/main" xmlns:r="http://schemas.openxmlformats.org/officeDocument/2006/relationships" xmlns:p="http://schemas.openxmlformats.org/presentationml/2006/main" type="tx">
  <p:cSld name="21_Section Header">
    <p:spTree>
      <p:nvGrpSpPr>
        <p:cNvPr id="1" name=""/>
        <p:cNvGrpSpPr/>
        <p:nvPr/>
      </p:nvGrpSpPr>
      <p:grpSpPr>
        <a:xfrm>
          <a:off x="0" y="0"/>
          <a:ext cx="0" cy="0"/>
          <a:chOff x="0" y="0"/>
          <a:chExt cx="0" cy="0"/>
        </a:xfrm>
      </p:grpSpPr>
      <p:sp>
        <p:nvSpPr>
          <p:cNvPr id="4241" name="Shape 4241"/>
          <p:cNvSpPr>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4242" name="Shape 4242"/>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4243" name="Shape 424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Shape 56"/>
          <p:cNvSpPr>
            <a:spLocks noGrp="1"/>
          </p:cNvSpPr>
          <p:nvPr>
            <p:ph type="title"/>
          </p:nvPr>
        </p:nvSpPr>
        <p:spPr>
          <a:xfrm>
            <a:off x="457200" y="274638"/>
            <a:ext cx="8229600" cy="1143001"/>
          </a:xfrm>
          <a:prstGeom prst="rect">
            <a:avLst/>
          </a:prstGeom>
        </p:spPr>
        <p:txBody>
          <a:bodyPr/>
          <a:lstStyle/>
          <a:p>
            <a:r>
              <a:t>Title Text</a:t>
            </a:r>
          </a:p>
        </p:txBody>
      </p:sp>
      <p:sp>
        <p:nvSpPr>
          <p:cNvPr id="57" name="Shape 57"/>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0.xml><?xml version="1.0" encoding="utf-8"?>
<p:sldLayout xmlns:a="http://schemas.openxmlformats.org/drawingml/2006/main" xmlns:r="http://schemas.openxmlformats.org/officeDocument/2006/relationships" xmlns:p="http://schemas.openxmlformats.org/presentationml/2006/main" type="tx">
  <p:cSld name="21_Two Content">
    <p:spTree>
      <p:nvGrpSpPr>
        <p:cNvPr id="1" name=""/>
        <p:cNvGrpSpPr/>
        <p:nvPr/>
      </p:nvGrpSpPr>
      <p:grpSpPr>
        <a:xfrm>
          <a:off x="0" y="0"/>
          <a:ext cx="0" cy="0"/>
          <a:chOff x="0" y="0"/>
          <a:chExt cx="0" cy="0"/>
        </a:xfrm>
      </p:grpSpPr>
      <p:sp>
        <p:nvSpPr>
          <p:cNvPr id="4250" name="Shape 4250"/>
          <p:cNvSpPr>
            <a:spLocks noGrp="1"/>
          </p:cNvSpPr>
          <p:nvPr>
            <p:ph type="title"/>
          </p:nvPr>
        </p:nvSpPr>
        <p:spPr>
          <a:prstGeom prst="rect">
            <a:avLst/>
          </a:prstGeom>
        </p:spPr>
        <p:txBody>
          <a:bodyPr/>
          <a:lstStyle/>
          <a:p>
            <a:r>
              <a:t>Title Text</a:t>
            </a:r>
          </a:p>
        </p:txBody>
      </p:sp>
      <p:sp>
        <p:nvSpPr>
          <p:cNvPr id="4251" name="Shape 4251"/>
          <p:cNvSpPr>
            <a:spLocks noGrp="1"/>
          </p:cNvSpPr>
          <p:nvPr>
            <p:ph type="body" sz="half" idx="1"/>
          </p:nvPr>
        </p:nvSpPr>
        <p:spPr>
          <a:xfrm>
            <a:off x="685800" y="1981200"/>
            <a:ext cx="3810000" cy="4114800"/>
          </a:xfrm>
          <a:prstGeom prst="rect">
            <a:avLst/>
          </a:prstGeom>
        </p:spPr>
        <p:txBody>
          <a:bodyPr>
            <a:normAutofit/>
          </a:bodyPr>
          <a:lstStyle>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4252" name="Shape 425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1.xml><?xml version="1.0" encoding="utf-8"?>
<p:sldLayout xmlns:a="http://schemas.openxmlformats.org/drawingml/2006/main" xmlns:r="http://schemas.openxmlformats.org/officeDocument/2006/relationships" xmlns:p="http://schemas.openxmlformats.org/presentationml/2006/main" type="tx">
  <p:cSld name="21_Comparison">
    <p:spTree>
      <p:nvGrpSpPr>
        <p:cNvPr id="1" name=""/>
        <p:cNvGrpSpPr/>
        <p:nvPr/>
      </p:nvGrpSpPr>
      <p:grpSpPr>
        <a:xfrm>
          <a:off x="0" y="0"/>
          <a:ext cx="0" cy="0"/>
          <a:chOff x="0" y="0"/>
          <a:chExt cx="0" cy="0"/>
        </a:xfrm>
      </p:grpSpPr>
      <p:sp>
        <p:nvSpPr>
          <p:cNvPr id="4259" name="Shape 4259"/>
          <p:cNvSpPr>
            <a:spLocks noGrp="1"/>
          </p:cNvSpPr>
          <p:nvPr>
            <p:ph type="title"/>
          </p:nvPr>
        </p:nvSpPr>
        <p:spPr>
          <a:xfrm>
            <a:off x="457200" y="274638"/>
            <a:ext cx="8229600" cy="1143001"/>
          </a:xfrm>
          <a:prstGeom prst="rect">
            <a:avLst/>
          </a:prstGeom>
        </p:spPr>
        <p:txBody>
          <a:bodyPr/>
          <a:lstStyle/>
          <a:p>
            <a:r>
              <a:t>Title Text</a:t>
            </a:r>
          </a:p>
        </p:txBody>
      </p:sp>
      <p:sp>
        <p:nvSpPr>
          <p:cNvPr id="4260" name="Shape 4260"/>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61" name="Shape 4261"/>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4262" name="Shape 426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2.xml><?xml version="1.0" encoding="utf-8"?>
<p:sldLayout xmlns:a="http://schemas.openxmlformats.org/drawingml/2006/main" xmlns:r="http://schemas.openxmlformats.org/officeDocument/2006/relationships" xmlns:p="http://schemas.openxmlformats.org/presentationml/2006/main" type="tx">
  <p:cSld name="17_Title Only">
    <p:spTree>
      <p:nvGrpSpPr>
        <p:cNvPr id="1" name=""/>
        <p:cNvGrpSpPr/>
        <p:nvPr/>
      </p:nvGrpSpPr>
      <p:grpSpPr>
        <a:xfrm>
          <a:off x="0" y="0"/>
          <a:ext cx="0" cy="0"/>
          <a:chOff x="0" y="0"/>
          <a:chExt cx="0" cy="0"/>
        </a:xfrm>
      </p:grpSpPr>
      <p:sp>
        <p:nvSpPr>
          <p:cNvPr id="4269" name="Shape 4269"/>
          <p:cNvSpPr>
            <a:spLocks noGrp="1"/>
          </p:cNvSpPr>
          <p:nvPr>
            <p:ph type="title"/>
          </p:nvPr>
        </p:nvSpPr>
        <p:spPr>
          <a:prstGeom prst="rect">
            <a:avLst/>
          </a:prstGeom>
        </p:spPr>
        <p:txBody>
          <a:bodyPr/>
          <a:lstStyle/>
          <a:p>
            <a:r>
              <a:t>Title Text</a:t>
            </a:r>
          </a:p>
        </p:txBody>
      </p:sp>
      <p:sp>
        <p:nvSpPr>
          <p:cNvPr id="4270" name="Shape 427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3.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4277" name="Shape 427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21_Content with Caption">
    <p:spTree>
      <p:nvGrpSpPr>
        <p:cNvPr id="1" name=""/>
        <p:cNvGrpSpPr/>
        <p:nvPr/>
      </p:nvGrpSpPr>
      <p:grpSpPr>
        <a:xfrm>
          <a:off x="0" y="0"/>
          <a:ext cx="0" cy="0"/>
          <a:chOff x="0" y="0"/>
          <a:chExt cx="0" cy="0"/>
        </a:xfrm>
      </p:grpSpPr>
      <p:sp>
        <p:nvSpPr>
          <p:cNvPr id="4284" name="Shape 4284"/>
          <p:cNvSpPr>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4285" name="Shape 4285"/>
          <p:cNvSpPr>
            <a:spLocks noGrp="1"/>
          </p:cNvSpPr>
          <p:nvPr>
            <p:ph type="body" idx="1"/>
          </p:nvPr>
        </p:nvSpPr>
        <p:spPr>
          <a:xfrm>
            <a:off x="3575050" y="273050"/>
            <a:ext cx="5111750" cy="5853113"/>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4286" name="Shape 4286"/>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4287" name="Shape 428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5.xml><?xml version="1.0" encoding="utf-8"?>
<p:sldLayout xmlns:a="http://schemas.openxmlformats.org/drawingml/2006/main" xmlns:r="http://schemas.openxmlformats.org/officeDocument/2006/relationships" xmlns:p="http://schemas.openxmlformats.org/presentationml/2006/main" type="tx">
  <p:cSld name="21_Picture with Caption">
    <p:spTree>
      <p:nvGrpSpPr>
        <p:cNvPr id="1" name=""/>
        <p:cNvGrpSpPr/>
        <p:nvPr/>
      </p:nvGrpSpPr>
      <p:grpSpPr>
        <a:xfrm>
          <a:off x="0" y="0"/>
          <a:ext cx="0" cy="0"/>
          <a:chOff x="0" y="0"/>
          <a:chExt cx="0" cy="0"/>
        </a:xfrm>
      </p:grpSpPr>
      <p:sp>
        <p:nvSpPr>
          <p:cNvPr id="4294" name="Shape 4294"/>
          <p:cNvSpPr>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4295" name="Shape 4295"/>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4296" name="Shape 4296"/>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297" name="Shape 429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6.xml><?xml version="1.0" encoding="utf-8"?>
<p:sldLayout xmlns:a="http://schemas.openxmlformats.org/drawingml/2006/main" xmlns:r="http://schemas.openxmlformats.org/officeDocument/2006/relationships" xmlns:p="http://schemas.openxmlformats.org/presentationml/2006/main" type="tx">
  <p:cSld name="20_Title and Vertical Text">
    <p:spTree>
      <p:nvGrpSpPr>
        <p:cNvPr id="1" name=""/>
        <p:cNvGrpSpPr/>
        <p:nvPr/>
      </p:nvGrpSpPr>
      <p:grpSpPr>
        <a:xfrm>
          <a:off x="0" y="0"/>
          <a:ext cx="0" cy="0"/>
          <a:chOff x="0" y="0"/>
          <a:chExt cx="0" cy="0"/>
        </a:xfrm>
      </p:grpSpPr>
      <p:sp>
        <p:nvSpPr>
          <p:cNvPr id="4304" name="Shape 4304"/>
          <p:cNvSpPr>
            <a:spLocks noGrp="1"/>
          </p:cNvSpPr>
          <p:nvPr>
            <p:ph type="title"/>
          </p:nvPr>
        </p:nvSpPr>
        <p:spPr>
          <a:prstGeom prst="rect">
            <a:avLst/>
          </a:prstGeom>
        </p:spPr>
        <p:txBody>
          <a:bodyPr/>
          <a:lstStyle/>
          <a:p>
            <a:r>
              <a:t>Title Text</a:t>
            </a:r>
          </a:p>
        </p:txBody>
      </p:sp>
      <p:sp>
        <p:nvSpPr>
          <p:cNvPr id="4305" name="Shape 4305"/>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306" name="Shape 430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7.xml><?xml version="1.0" encoding="utf-8"?>
<p:sldLayout xmlns:a="http://schemas.openxmlformats.org/drawingml/2006/main" xmlns:r="http://schemas.openxmlformats.org/officeDocument/2006/relationships" xmlns:p="http://schemas.openxmlformats.org/presentationml/2006/main" type="tx">
  <p:cSld name="21_Vertical Title and Text">
    <p:spTree>
      <p:nvGrpSpPr>
        <p:cNvPr id="1" name=""/>
        <p:cNvGrpSpPr/>
        <p:nvPr/>
      </p:nvGrpSpPr>
      <p:grpSpPr>
        <a:xfrm>
          <a:off x="0" y="0"/>
          <a:ext cx="0" cy="0"/>
          <a:chOff x="0" y="0"/>
          <a:chExt cx="0" cy="0"/>
        </a:xfrm>
      </p:grpSpPr>
      <p:sp>
        <p:nvSpPr>
          <p:cNvPr id="4313" name="Shape 4313"/>
          <p:cNvSpPr>
            <a:spLocks noGrp="1"/>
          </p:cNvSpPr>
          <p:nvPr>
            <p:ph type="title"/>
          </p:nvPr>
        </p:nvSpPr>
        <p:spPr>
          <a:xfrm>
            <a:off x="6496050" y="609600"/>
            <a:ext cx="1962150" cy="5486400"/>
          </a:xfrm>
          <a:prstGeom prst="rect">
            <a:avLst/>
          </a:prstGeom>
        </p:spPr>
        <p:txBody>
          <a:bodyPr/>
          <a:lstStyle/>
          <a:p>
            <a:r>
              <a:t>Title Text</a:t>
            </a:r>
          </a:p>
        </p:txBody>
      </p:sp>
      <p:sp>
        <p:nvSpPr>
          <p:cNvPr id="4314" name="Shape 4314"/>
          <p:cNvSpPr>
            <a:spLocks noGrp="1"/>
          </p:cNvSpPr>
          <p:nvPr>
            <p:ph type="body" idx="1"/>
          </p:nvPr>
        </p:nvSpPr>
        <p:spPr>
          <a:xfrm>
            <a:off x="609600" y="609600"/>
            <a:ext cx="573405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315" name="Shape 431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8.xml><?xml version="1.0" encoding="utf-8"?>
<p:sldLayout xmlns:a="http://schemas.openxmlformats.org/drawingml/2006/main" xmlns:r="http://schemas.openxmlformats.org/officeDocument/2006/relationships" xmlns:p="http://schemas.openxmlformats.org/presentationml/2006/main" type="tx">
  <p:cSld name="6_Title and Table">
    <p:spTree>
      <p:nvGrpSpPr>
        <p:cNvPr id="1" name=""/>
        <p:cNvGrpSpPr/>
        <p:nvPr/>
      </p:nvGrpSpPr>
      <p:grpSpPr>
        <a:xfrm>
          <a:off x="0" y="0"/>
          <a:ext cx="0" cy="0"/>
          <a:chOff x="0" y="0"/>
          <a:chExt cx="0" cy="0"/>
        </a:xfrm>
      </p:grpSpPr>
      <p:sp>
        <p:nvSpPr>
          <p:cNvPr id="4322" name="Shape 4322"/>
          <p:cNvSpPr>
            <a:spLocks noGrp="1"/>
          </p:cNvSpPr>
          <p:nvPr>
            <p:ph type="title"/>
          </p:nvPr>
        </p:nvSpPr>
        <p:spPr>
          <a:prstGeom prst="rect">
            <a:avLst/>
          </a:prstGeom>
        </p:spPr>
        <p:txBody>
          <a:bodyPr/>
          <a:lstStyle/>
          <a:p>
            <a:r>
              <a:t>Title Text</a:t>
            </a:r>
          </a:p>
        </p:txBody>
      </p:sp>
      <p:sp>
        <p:nvSpPr>
          <p:cNvPr id="4323" name="Shape 432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69.xml><?xml version="1.0" encoding="utf-8"?>
<p:sldLayout xmlns:a="http://schemas.openxmlformats.org/drawingml/2006/main" xmlns:r="http://schemas.openxmlformats.org/officeDocument/2006/relationships" xmlns:p="http://schemas.openxmlformats.org/presentationml/2006/main" type="tx">
  <p:cSld name="8_Title and Chart">
    <p:spTree>
      <p:nvGrpSpPr>
        <p:cNvPr id="1" name=""/>
        <p:cNvGrpSpPr/>
        <p:nvPr/>
      </p:nvGrpSpPr>
      <p:grpSpPr>
        <a:xfrm>
          <a:off x="0" y="0"/>
          <a:ext cx="0" cy="0"/>
          <a:chOff x="0" y="0"/>
          <a:chExt cx="0" cy="0"/>
        </a:xfrm>
      </p:grpSpPr>
      <p:sp>
        <p:nvSpPr>
          <p:cNvPr id="4330" name="Shape 4330"/>
          <p:cNvSpPr>
            <a:spLocks noGrp="1"/>
          </p:cNvSpPr>
          <p:nvPr>
            <p:ph type="title"/>
          </p:nvPr>
        </p:nvSpPr>
        <p:spPr>
          <a:prstGeom prst="rect">
            <a:avLst/>
          </a:prstGeom>
        </p:spPr>
        <p:txBody>
          <a:bodyPr/>
          <a:lstStyle/>
          <a:p>
            <a:r>
              <a:t>Title Text</a:t>
            </a:r>
          </a:p>
        </p:txBody>
      </p:sp>
      <p:sp>
        <p:nvSpPr>
          <p:cNvPr id="4331" name="Shape 43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70.xml><?xml version="1.0" encoding="utf-8"?>
<p:sldLayout xmlns:a="http://schemas.openxmlformats.org/drawingml/2006/main" xmlns:r="http://schemas.openxmlformats.org/officeDocument/2006/relationships" xmlns:p="http://schemas.openxmlformats.org/presentationml/2006/main" type="tx">
  <p:cSld name="22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338" name="Shape 4338"/>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339" name="Shape 4339"/>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40" name="Shape 4340"/>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1.xml><?xml version="1.0" encoding="utf-8"?>
<p:sldLayout xmlns:a="http://schemas.openxmlformats.org/drawingml/2006/main" xmlns:r="http://schemas.openxmlformats.org/officeDocument/2006/relationships" xmlns:p="http://schemas.openxmlformats.org/presentationml/2006/main" type="tx">
  <p:cSld name="20_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pic>
        <p:nvPicPr>
          <p:cNvPr id="4347"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4348" name="Shape 4348"/>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4349" name="Shape 4349"/>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50" name="Shape 4350"/>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72.xml><?xml version="1.0" encoding="utf-8"?>
<p:sldLayout xmlns:a="http://schemas.openxmlformats.org/drawingml/2006/main" xmlns:r="http://schemas.openxmlformats.org/officeDocument/2006/relationships" xmlns:p="http://schemas.openxmlformats.org/presentationml/2006/main" type="tx">
  <p:cSld name="22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357" name="Shape 4357"/>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4358" name="Shape 4358"/>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59" name="Shape 4359"/>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tx">
  <p:cSld name="22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366" name="Shape 4366"/>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367" name="Shape 4367"/>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68" name="Shape 436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tx">
  <p:cSld name="22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375" name="Shape 437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376" name="Shape 4376"/>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77" name="Shape 4377"/>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4378" name="Shape 437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tx">
  <p:cSld name="18_Title Only">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385" name="Shape 438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386" name="Shape 438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11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393" name="Shape 439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tx">
  <p:cSld name="Blank 0">
    <p:bg>
      <p:bgPr>
        <a:solidFill>
          <a:srgbClr val="C21102"/>
        </a:solidFill>
        <a:effectLst/>
      </p:bgPr>
    </p:bg>
    <p:spTree>
      <p:nvGrpSpPr>
        <p:cNvPr id="1" name=""/>
        <p:cNvGrpSpPr/>
        <p:nvPr/>
      </p:nvGrpSpPr>
      <p:grpSpPr>
        <a:xfrm>
          <a:off x="0" y="0"/>
          <a:ext cx="0" cy="0"/>
          <a:chOff x="0" y="0"/>
          <a:chExt cx="0" cy="0"/>
        </a:xfrm>
      </p:grpSpPr>
      <p:sp>
        <p:nvSpPr>
          <p:cNvPr id="4400" name="Shape 4400"/>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tx">
  <p:cSld name="22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407" name="Shape 4407"/>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4408" name="Shape 4408"/>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9" name="Shape 4409"/>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4410" name="Shape 4410"/>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x">
  <p:cSld name="22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417" name="Shape 4417"/>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4418" name="Shape 4418"/>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4419" name="Shape 4419"/>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20" name="Shape 4420"/>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80.xml><?xml version="1.0" encoding="utf-8"?>
<p:sldLayout xmlns:a="http://schemas.openxmlformats.org/drawingml/2006/main" xmlns:r="http://schemas.openxmlformats.org/officeDocument/2006/relationships" xmlns:p="http://schemas.openxmlformats.org/presentationml/2006/main" type="tx">
  <p:cSld name="21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427" name="Shape 4427"/>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428" name="Shape 4428"/>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29" name="Shape 4429"/>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x">
  <p:cSld name="22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436" name="Shape 4436"/>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437" name="Shape 4437"/>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38" name="Shape 443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2.xml><?xml version="1.0" encoding="utf-8"?>
<p:sldLayout xmlns:a="http://schemas.openxmlformats.org/drawingml/2006/main" xmlns:r="http://schemas.openxmlformats.org/officeDocument/2006/relationships" xmlns:p="http://schemas.openxmlformats.org/presentationml/2006/main" type="tx">
  <p:cSld name="23_Title Slide">
    <p:spTree>
      <p:nvGrpSpPr>
        <p:cNvPr id="1" name=""/>
        <p:cNvGrpSpPr/>
        <p:nvPr/>
      </p:nvGrpSpPr>
      <p:grpSpPr>
        <a:xfrm>
          <a:off x="0" y="0"/>
          <a:ext cx="0" cy="0"/>
          <a:chOff x="0" y="0"/>
          <a:chExt cx="0" cy="0"/>
        </a:xfrm>
      </p:grpSpPr>
      <p:sp>
        <p:nvSpPr>
          <p:cNvPr id="4445" name="Shape 4445"/>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4446" name="Shape 4446"/>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47" name="Shape 444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tx">
  <p:cSld name="21_Title and Content">
    <p:spTree>
      <p:nvGrpSpPr>
        <p:cNvPr id="1" name=""/>
        <p:cNvGrpSpPr/>
        <p:nvPr/>
      </p:nvGrpSpPr>
      <p:grpSpPr>
        <a:xfrm>
          <a:off x="0" y="0"/>
          <a:ext cx="0" cy="0"/>
          <a:chOff x="0" y="0"/>
          <a:chExt cx="0" cy="0"/>
        </a:xfrm>
      </p:grpSpPr>
      <p:sp>
        <p:nvSpPr>
          <p:cNvPr id="4454" name="Shape 4454"/>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4455" name="Shape 4455"/>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56" name="Shape 445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4.xml><?xml version="1.0" encoding="utf-8"?>
<p:sldLayout xmlns:a="http://schemas.openxmlformats.org/drawingml/2006/main" xmlns:r="http://schemas.openxmlformats.org/officeDocument/2006/relationships" xmlns:p="http://schemas.openxmlformats.org/presentationml/2006/main" type="tx">
  <p:cSld name="23_Section Header">
    <p:spTree>
      <p:nvGrpSpPr>
        <p:cNvPr id="1" name=""/>
        <p:cNvGrpSpPr/>
        <p:nvPr/>
      </p:nvGrpSpPr>
      <p:grpSpPr>
        <a:xfrm>
          <a:off x="0" y="0"/>
          <a:ext cx="0" cy="0"/>
          <a:chOff x="0" y="0"/>
          <a:chExt cx="0" cy="0"/>
        </a:xfrm>
      </p:grpSpPr>
      <p:sp>
        <p:nvSpPr>
          <p:cNvPr id="4463" name="Shape 4463"/>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4464" name="Shape 4464"/>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65" name="Shape 446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5.xml><?xml version="1.0" encoding="utf-8"?>
<p:sldLayout xmlns:a="http://schemas.openxmlformats.org/drawingml/2006/main" xmlns:r="http://schemas.openxmlformats.org/officeDocument/2006/relationships" xmlns:p="http://schemas.openxmlformats.org/presentationml/2006/main" type="tx">
  <p:cSld name="23_Two Content">
    <p:spTree>
      <p:nvGrpSpPr>
        <p:cNvPr id="1" name=""/>
        <p:cNvGrpSpPr/>
        <p:nvPr/>
      </p:nvGrpSpPr>
      <p:grpSpPr>
        <a:xfrm>
          <a:off x="0" y="0"/>
          <a:ext cx="0" cy="0"/>
          <a:chOff x="0" y="0"/>
          <a:chExt cx="0" cy="0"/>
        </a:xfrm>
      </p:grpSpPr>
      <p:sp>
        <p:nvSpPr>
          <p:cNvPr id="4472" name="Shape 4472"/>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4473" name="Shape 4473"/>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74" name="Shape 447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6.xml><?xml version="1.0" encoding="utf-8"?>
<p:sldLayout xmlns:a="http://schemas.openxmlformats.org/drawingml/2006/main" xmlns:r="http://schemas.openxmlformats.org/officeDocument/2006/relationships" xmlns:p="http://schemas.openxmlformats.org/presentationml/2006/main" type="tx">
  <p:cSld name="23_Comparison">
    <p:spTree>
      <p:nvGrpSpPr>
        <p:cNvPr id="1" name=""/>
        <p:cNvGrpSpPr/>
        <p:nvPr/>
      </p:nvGrpSpPr>
      <p:grpSpPr>
        <a:xfrm>
          <a:off x="0" y="0"/>
          <a:ext cx="0" cy="0"/>
          <a:chOff x="0" y="0"/>
          <a:chExt cx="0" cy="0"/>
        </a:xfrm>
      </p:grpSpPr>
      <p:sp>
        <p:nvSpPr>
          <p:cNvPr id="4481" name="Shape 4481"/>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4482" name="Shape 4482"/>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83" name="Shape 4483"/>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4484" name="Shape 448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7.xml><?xml version="1.0" encoding="utf-8"?>
<p:sldLayout xmlns:a="http://schemas.openxmlformats.org/drawingml/2006/main" xmlns:r="http://schemas.openxmlformats.org/officeDocument/2006/relationships" xmlns:p="http://schemas.openxmlformats.org/presentationml/2006/main" type="tx">
  <p:cSld name="12_Blank">
    <p:spTree>
      <p:nvGrpSpPr>
        <p:cNvPr id="1" name=""/>
        <p:cNvGrpSpPr/>
        <p:nvPr/>
      </p:nvGrpSpPr>
      <p:grpSpPr>
        <a:xfrm>
          <a:off x="0" y="0"/>
          <a:ext cx="0" cy="0"/>
          <a:chOff x="0" y="0"/>
          <a:chExt cx="0" cy="0"/>
        </a:xfrm>
      </p:grpSpPr>
      <p:sp>
        <p:nvSpPr>
          <p:cNvPr id="4499" name="Shape 449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23_Content with Caption">
    <p:spTree>
      <p:nvGrpSpPr>
        <p:cNvPr id="1" name=""/>
        <p:cNvGrpSpPr/>
        <p:nvPr/>
      </p:nvGrpSpPr>
      <p:grpSpPr>
        <a:xfrm>
          <a:off x="0" y="0"/>
          <a:ext cx="0" cy="0"/>
          <a:chOff x="0" y="0"/>
          <a:chExt cx="0" cy="0"/>
        </a:xfrm>
      </p:grpSpPr>
      <p:sp>
        <p:nvSpPr>
          <p:cNvPr id="4506" name="Shape 4506"/>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4507" name="Shape 4507"/>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508" name="Shape 4508"/>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4509" name="Shape 450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89.xml><?xml version="1.0" encoding="utf-8"?>
<p:sldLayout xmlns:a="http://schemas.openxmlformats.org/drawingml/2006/main" xmlns:r="http://schemas.openxmlformats.org/officeDocument/2006/relationships" xmlns:p="http://schemas.openxmlformats.org/presentationml/2006/main" type="tx">
  <p:cSld name="23_Picture with Caption">
    <p:spTree>
      <p:nvGrpSpPr>
        <p:cNvPr id="1" name=""/>
        <p:cNvGrpSpPr/>
        <p:nvPr/>
      </p:nvGrpSpPr>
      <p:grpSpPr>
        <a:xfrm>
          <a:off x="0" y="0"/>
          <a:ext cx="0" cy="0"/>
          <a:chOff x="0" y="0"/>
          <a:chExt cx="0" cy="0"/>
        </a:xfrm>
      </p:grpSpPr>
      <p:sp>
        <p:nvSpPr>
          <p:cNvPr id="4516" name="Shape 4516"/>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4517" name="Shape 4517"/>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4518" name="Shape 4518"/>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519" name="Shape 451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Shape 88"/>
          <p:cNvSpPr>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89" name="Shape 89"/>
          <p:cNvSpPr>
            <a:spLocks noGrp="1"/>
          </p:cNvSpPr>
          <p:nvPr>
            <p:ph type="body" idx="1"/>
          </p:nvPr>
        </p:nvSpPr>
        <p:spPr>
          <a:xfrm>
            <a:off x="3575050" y="273050"/>
            <a:ext cx="5111750" cy="5853113"/>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91" name="Shape 9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90.xml><?xml version="1.0" encoding="utf-8"?>
<p:sldLayout xmlns:a="http://schemas.openxmlformats.org/drawingml/2006/main" xmlns:r="http://schemas.openxmlformats.org/officeDocument/2006/relationships" xmlns:p="http://schemas.openxmlformats.org/presentationml/2006/main" type="tx">
  <p:cSld name="22_Title and Vertical Text">
    <p:spTree>
      <p:nvGrpSpPr>
        <p:cNvPr id="1" name=""/>
        <p:cNvGrpSpPr/>
        <p:nvPr/>
      </p:nvGrpSpPr>
      <p:grpSpPr>
        <a:xfrm>
          <a:off x="0" y="0"/>
          <a:ext cx="0" cy="0"/>
          <a:chOff x="0" y="0"/>
          <a:chExt cx="0" cy="0"/>
        </a:xfrm>
      </p:grpSpPr>
      <p:sp>
        <p:nvSpPr>
          <p:cNvPr id="4526" name="Shape 4526"/>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4527" name="Shape 4527"/>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528" name="Shape 4528"/>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91.xml><?xml version="1.0" encoding="utf-8"?>
<p:sldLayout xmlns:a="http://schemas.openxmlformats.org/drawingml/2006/main" xmlns:r="http://schemas.openxmlformats.org/officeDocument/2006/relationships" xmlns:p="http://schemas.openxmlformats.org/presentationml/2006/main" type="tx">
  <p:cSld name="23_Vertical Title and Text">
    <p:spTree>
      <p:nvGrpSpPr>
        <p:cNvPr id="1" name=""/>
        <p:cNvGrpSpPr/>
        <p:nvPr/>
      </p:nvGrpSpPr>
      <p:grpSpPr>
        <a:xfrm>
          <a:off x="0" y="0"/>
          <a:ext cx="0" cy="0"/>
          <a:chOff x="0" y="0"/>
          <a:chExt cx="0" cy="0"/>
        </a:xfrm>
      </p:grpSpPr>
      <p:sp>
        <p:nvSpPr>
          <p:cNvPr id="4535" name="Shape 4535"/>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4536" name="Shape 4536"/>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537" name="Shape 453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92.xml><?xml version="1.0" encoding="utf-8"?>
<p:sldLayout xmlns:a="http://schemas.openxmlformats.org/drawingml/2006/main" xmlns:r="http://schemas.openxmlformats.org/officeDocument/2006/relationships" xmlns:p="http://schemas.openxmlformats.org/presentationml/2006/main" type="tx">
  <p:cSld name="9_Title and Chart">
    <p:spTree>
      <p:nvGrpSpPr>
        <p:cNvPr id="1" name=""/>
        <p:cNvGrpSpPr/>
        <p:nvPr/>
      </p:nvGrpSpPr>
      <p:grpSpPr>
        <a:xfrm>
          <a:off x="0" y="0"/>
          <a:ext cx="0" cy="0"/>
          <a:chOff x="0" y="0"/>
          <a:chExt cx="0" cy="0"/>
        </a:xfrm>
      </p:grpSpPr>
      <p:sp>
        <p:nvSpPr>
          <p:cNvPr id="4544" name="Shape 4544"/>
          <p:cNvSpPr>
            <a:spLocks noGrp="1"/>
          </p:cNvSpPr>
          <p:nvPr>
            <p:ph type="title"/>
          </p:nvPr>
        </p:nvSpPr>
        <p:spPr>
          <a:xfrm>
            <a:off x="685800" y="609600"/>
            <a:ext cx="7772400" cy="1143000"/>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4545" name="Shape 4545"/>
          <p:cNvSpPr>
            <a:spLocks noGrp="1"/>
          </p:cNvSpPr>
          <p:nvPr>
            <p:ph type="sldNum" sz="quarter" idx="2"/>
          </p:nvPr>
        </p:nvSpPr>
        <p:spPr>
          <a:xfrm>
            <a:off x="8422818" y="6404292"/>
            <a:ext cx="263983" cy="269241"/>
          </a:xfrm>
          <a:prstGeom prst="rect">
            <a:avLst/>
          </a:prstGeom>
        </p:spPr>
        <p:txBody>
          <a:bodyPr anchor="ctr"/>
          <a:lstStyle>
            <a:lvl1pPr>
              <a:defRPr sz="1200">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293.xml><?xml version="1.0" encoding="utf-8"?>
<p:sldLayout xmlns:a="http://schemas.openxmlformats.org/drawingml/2006/main" xmlns:r="http://schemas.openxmlformats.org/officeDocument/2006/relationships" xmlns:p="http://schemas.openxmlformats.org/presentationml/2006/main" type="tx">
  <p:cSld name="24_Title Slide">
    <p:spTree>
      <p:nvGrpSpPr>
        <p:cNvPr id="1" name=""/>
        <p:cNvGrpSpPr/>
        <p:nvPr/>
      </p:nvGrpSpPr>
      <p:grpSpPr>
        <a:xfrm>
          <a:off x="0" y="0"/>
          <a:ext cx="0" cy="0"/>
          <a:chOff x="0" y="0"/>
          <a:chExt cx="0" cy="0"/>
        </a:xfrm>
      </p:grpSpPr>
      <p:grpSp>
        <p:nvGrpSpPr>
          <p:cNvPr id="4616" name="Group 4616"/>
          <p:cNvGrpSpPr/>
          <p:nvPr/>
        </p:nvGrpSpPr>
        <p:grpSpPr>
          <a:xfrm>
            <a:off x="0" y="0"/>
            <a:ext cx="9144000" cy="6858000"/>
            <a:chOff x="0" y="0"/>
            <a:chExt cx="9144000" cy="6858000"/>
          </a:xfrm>
        </p:grpSpPr>
        <p:grpSp>
          <p:nvGrpSpPr>
            <p:cNvPr id="4606" name="Group 4606"/>
            <p:cNvGrpSpPr/>
            <p:nvPr/>
          </p:nvGrpSpPr>
          <p:grpSpPr>
            <a:xfrm>
              <a:off x="0" y="0"/>
              <a:ext cx="9144000" cy="6858000"/>
              <a:chOff x="0" y="0"/>
              <a:chExt cx="9144000" cy="6858000"/>
            </a:xfrm>
          </p:grpSpPr>
          <p:sp>
            <p:nvSpPr>
              <p:cNvPr id="4552" name="Shape 4552"/>
              <p:cNvSpPr/>
              <p:nvPr/>
            </p:nvSpPr>
            <p:spPr>
              <a:xfrm>
                <a:off x="3352800" y="0"/>
                <a:ext cx="5791200" cy="152400"/>
              </a:xfrm>
              <a:prstGeom prst="rect">
                <a:avLst/>
              </a:prstGeom>
              <a:solidFill>
                <a:srgbClr val="CFDBFD"/>
              </a:solid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nvGrpSpPr>
              <p:cNvPr id="4604" name="Group 4604"/>
              <p:cNvGrpSpPr/>
              <p:nvPr/>
            </p:nvGrpSpPr>
            <p:grpSpPr>
              <a:xfrm>
                <a:off x="0" y="0"/>
                <a:ext cx="9144000" cy="6858000"/>
                <a:chOff x="0" y="0"/>
                <a:chExt cx="9144000" cy="6858000"/>
              </a:xfrm>
            </p:grpSpPr>
            <p:sp>
              <p:nvSpPr>
                <p:cNvPr id="4553" name="Shape 455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54" name="Shape 455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55" name="Shape 455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56" name="Shape 455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57" name="Shape 455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58" name="Shape 455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59" name="Shape 455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0" name="Shape 456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1" name="Shape 456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2" name="Shape 456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3" name="Shape 456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4" name="Shape 456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5" name="Shape 456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6" name="Shape 456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7" name="Shape 456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8" name="Shape 456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69" name="Shape 456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0" name="Shape 457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1" name="Shape 457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2" name="Shape 457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3" name="Shape 457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4" name="Shape 4574"/>
                <p:cNvSpPr/>
                <p:nvPr/>
              </p:nvSpPr>
              <p:spPr>
                <a:xfrm>
                  <a:off x="0" y="6705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5" name="Shape 457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6" name="Shape 457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7" name="Shape 457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8" name="Shape 457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79" name="Shape 457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0" name="Shape 458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1" name="Shape 458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2" name="Shape 458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3" name="Shape 458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4" name="Shape 458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5" name="Shape 458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6" name="Shape 458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7" name="Shape 458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8" name="Shape 458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89" name="Shape 458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0" name="Shape 459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1" name="Shape 459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2" name="Shape 459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3" name="Shape 459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4" name="Shape 459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5" name="Shape 459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6" name="Shape 459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7" name="Shape 459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8" name="Shape 459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599" name="Shape 459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00" name="Shape 460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01" name="Shape 460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02" name="Shape 460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03" name="Shape 4603"/>
                <p:cNvSpPr/>
                <p:nvPr/>
              </p:nvSpPr>
              <p:spPr>
                <a:xfrm flipH="1">
                  <a:off x="8839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sp>
            <p:nvSpPr>
              <p:cNvPr id="4605" name="Shape 4605"/>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611" name="Group 4611"/>
            <p:cNvGrpSpPr/>
            <p:nvPr/>
          </p:nvGrpSpPr>
          <p:grpSpPr>
            <a:xfrm>
              <a:off x="4763" y="887412"/>
              <a:ext cx="6654800" cy="2851151"/>
              <a:chOff x="0" y="0"/>
              <a:chExt cx="6654799" cy="2851150"/>
            </a:xfrm>
          </p:grpSpPr>
          <p:sp>
            <p:nvSpPr>
              <p:cNvPr id="4607" name="Shape 4607"/>
              <p:cNvSpPr/>
              <p:nvPr/>
            </p:nvSpPr>
            <p:spPr>
              <a:xfrm flipH="1">
                <a:off x="798512" y="0"/>
                <a:ext cx="1" cy="28511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08" name="Shape 4608"/>
              <p:cNvSpPr/>
              <p:nvPr/>
            </p:nvSpPr>
            <p:spPr>
              <a:xfrm flipH="1" flipV="1">
                <a:off x="0" y="2166937"/>
                <a:ext cx="5097463" cy="158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09" name="Shape 4609"/>
              <p:cNvSpPr/>
              <p:nvPr/>
            </p:nvSpPr>
            <p:spPr>
              <a:xfrm flipH="1" flipV="1">
                <a:off x="604837" y="601662"/>
                <a:ext cx="6049963" cy="1589"/>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10" name="Shape 4610"/>
              <p:cNvSpPr/>
              <p:nvPr/>
            </p:nvSpPr>
            <p:spPr>
              <a:xfrm rot="16200000" flipH="1">
                <a:off x="671506" y="477831"/>
                <a:ext cx="247657" cy="249245"/>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nvGrpSpPr>
            <p:cNvPr id="4615" name="Group 4615"/>
            <p:cNvGrpSpPr/>
            <p:nvPr/>
          </p:nvGrpSpPr>
          <p:grpSpPr>
            <a:xfrm>
              <a:off x="2349500" y="3098800"/>
              <a:ext cx="6045200" cy="2876550"/>
              <a:chOff x="0" y="0"/>
              <a:chExt cx="6045200" cy="2876550"/>
            </a:xfrm>
          </p:grpSpPr>
          <p:sp>
            <p:nvSpPr>
              <p:cNvPr id="4612" name="Shape 4612"/>
              <p:cNvSpPr/>
              <p:nvPr/>
            </p:nvSpPr>
            <p:spPr>
              <a:xfrm>
                <a:off x="0" y="2366645"/>
                <a:ext cx="6045200"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13" name="Shape 4613"/>
              <p:cNvSpPr/>
              <p:nvPr/>
            </p:nvSpPr>
            <p:spPr>
              <a:xfrm flipH="1">
                <a:off x="5862320" y="0"/>
                <a:ext cx="1" cy="28765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14" name="Shape 4614"/>
              <p:cNvSpPr/>
              <p:nvPr/>
            </p:nvSpPr>
            <p:spPr>
              <a:xfrm rot="5400000">
                <a:off x="5741987" y="2212969"/>
                <a:ext cx="247657" cy="249244"/>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4617" name="Shape 4617"/>
          <p:cNvSpPr>
            <a:spLocks noGrp="1"/>
          </p:cNvSpPr>
          <p:nvPr>
            <p:ph type="title"/>
          </p:nvPr>
        </p:nvSpPr>
        <p:spPr>
          <a:xfrm>
            <a:off x="990600" y="17526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618" name="Shape 4618"/>
          <p:cNvSpPr>
            <a:spLocks noGrp="1"/>
          </p:cNvSpPr>
          <p:nvPr>
            <p:ph type="body" sz="quarter" idx="1"/>
          </p:nvPr>
        </p:nvSpPr>
        <p:spPr>
          <a:xfrm>
            <a:off x="990600" y="3309937"/>
            <a:ext cx="6400800" cy="1752601"/>
          </a:xfrm>
          <a:prstGeom prst="rect">
            <a:avLst/>
          </a:prstGeom>
        </p:spPr>
        <p:txBody>
          <a:bodyPr>
            <a:normAutofit/>
          </a:bodyPr>
          <a:lstStyle>
            <a:lvl1pPr marL="0" indent="0">
              <a:spcBef>
                <a:spcPts val="700"/>
              </a:spcBef>
              <a:buSzTx/>
              <a:buNone/>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619" name="Shape 461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94.xml><?xml version="1.0" encoding="utf-8"?>
<p:sldLayout xmlns:a="http://schemas.openxmlformats.org/drawingml/2006/main" xmlns:r="http://schemas.openxmlformats.org/officeDocument/2006/relationships" xmlns:p="http://schemas.openxmlformats.org/presentationml/2006/main" type="tx">
  <p:cSld name="22_Title and Content">
    <p:spTree>
      <p:nvGrpSpPr>
        <p:cNvPr id="1" name=""/>
        <p:cNvGrpSpPr/>
        <p:nvPr/>
      </p:nvGrpSpPr>
      <p:grpSpPr>
        <a:xfrm>
          <a:off x="0" y="0"/>
          <a:ext cx="0" cy="0"/>
          <a:chOff x="0" y="0"/>
          <a:chExt cx="0" cy="0"/>
        </a:xfrm>
      </p:grpSpPr>
      <p:grpSp>
        <p:nvGrpSpPr>
          <p:cNvPr id="4686" name="Group 4686"/>
          <p:cNvGrpSpPr/>
          <p:nvPr/>
        </p:nvGrpSpPr>
        <p:grpSpPr>
          <a:xfrm>
            <a:off x="0" y="0"/>
            <a:ext cx="9144000" cy="6858000"/>
            <a:chOff x="0" y="0"/>
            <a:chExt cx="9144000" cy="6858000"/>
          </a:xfrm>
        </p:grpSpPr>
        <p:grpSp>
          <p:nvGrpSpPr>
            <p:cNvPr id="4679" name="Group 4679"/>
            <p:cNvGrpSpPr/>
            <p:nvPr/>
          </p:nvGrpSpPr>
          <p:grpSpPr>
            <a:xfrm>
              <a:off x="0" y="0"/>
              <a:ext cx="9144000" cy="6858000"/>
              <a:chOff x="0" y="0"/>
              <a:chExt cx="9144000" cy="6858000"/>
            </a:xfrm>
          </p:grpSpPr>
          <p:grpSp>
            <p:nvGrpSpPr>
              <p:cNvPr id="4648" name="Group 4648"/>
              <p:cNvGrpSpPr/>
              <p:nvPr/>
            </p:nvGrpSpPr>
            <p:grpSpPr>
              <a:xfrm>
                <a:off x="0" y="304800"/>
                <a:ext cx="9144000" cy="6400800"/>
                <a:chOff x="0" y="0"/>
                <a:chExt cx="9144000" cy="6400800"/>
              </a:xfrm>
            </p:grpSpPr>
            <p:sp>
              <p:nvSpPr>
                <p:cNvPr id="4626" name="Shape 462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27" name="Shape 462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28" name="Shape 462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29" name="Shape 462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0" name="Shape 463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1" name="Shape 463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2" name="Shape 463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3" name="Shape 463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4" name="Shape 463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5" name="Shape 463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6" name="Shape 463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7" name="Shape 463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8" name="Shape 463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39" name="Shape 463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0" name="Shape 464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1" name="Shape 464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2" name="Shape 464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3" name="Shape 464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4" name="Shape 464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5" name="Shape 464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6" name="Shape 464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47" name="Shape 464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678" name="Group 4678"/>
              <p:cNvGrpSpPr/>
              <p:nvPr/>
            </p:nvGrpSpPr>
            <p:grpSpPr>
              <a:xfrm>
                <a:off x="304799" y="0"/>
                <a:ext cx="8534402" cy="6858000"/>
                <a:chOff x="0" y="0"/>
                <a:chExt cx="8534400" cy="6858000"/>
              </a:xfrm>
            </p:grpSpPr>
            <p:sp>
              <p:nvSpPr>
                <p:cNvPr id="4649" name="Shape 464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0" name="Shape 465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1" name="Shape 465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2" name="Shape 465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3" name="Shape 465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4" name="Shape 465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5" name="Shape 465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6" name="Shape 465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7" name="Shape 465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8" name="Shape 465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59" name="Shape 465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0" name="Shape 466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1" name="Shape 466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2" name="Shape 466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3" name="Shape 466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4" name="Shape 466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5" name="Shape 466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6" name="Shape 466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7" name="Shape 466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8" name="Shape 466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69" name="Shape 466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0" name="Shape 467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1" name="Shape 467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2" name="Shape 467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3" name="Shape 467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4" name="Shape 467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5" name="Shape 467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6" name="Shape 467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77" name="Shape 467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680" name="Shape 468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4681" name="Shape 468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685" name="Group 4685"/>
            <p:cNvGrpSpPr/>
            <p:nvPr/>
          </p:nvGrpSpPr>
          <p:grpSpPr>
            <a:xfrm>
              <a:off x="414337" y="1416045"/>
              <a:ext cx="1784351" cy="2324105"/>
              <a:chOff x="0" y="-4"/>
              <a:chExt cx="1784350" cy="2324103"/>
            </a:xfrm>
          </p:grpSpPr>
          <p:sp>
            <p:nvSpPr>
              <p:cNvPr id="4682" name="Shape 4682"/>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83" name="Shape 468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84" name="Shape 4684"/>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4687" name="Shape 4687"/>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688" name="Shape 4688"/>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689" name="Shape 468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95.xml><?xml version="1.0" encoding="utf-8"?>
<p:sldLayout xmlns:a="http://schemas.openxmlformats.org/drawingml/2006/main" xmlns:r="http://schemas.openxmlformats.org/officeDocument/2006/relationships" xmlns:p="http://schemas.openxmlformats.org/presentationml/2006/main" type="tx">
  <p:cSld name="24_Section Header">
    <p:spTree>
      <p:nvGrpSpPr>
        <p:cNvPr id="1" name=""/>
        <p:cNvGrpSpPr/>
        <p:nvPr/>
      </p:nvGrpSpPr>
      <p:grpSpPr>
        <a:xfrm>
          <a:off x="0" y="0"/>
          <a:ext cx="0" cy="0"/>
          <a:chOff x="0" y="0"/>
          <a:chExt cx="0" cy="0"/>
        </a:xfrm>
      </p:grpSpPr>
      <p:grpSp>
        <p:nvGrpSpPr>
          <p:cNvPr id="4756" name="Group 4756"/>
          <p:cNvGrpSpPr/>
          <p:nvPr/>
        </p:nvGrpSpPr>
        <p:grpSpPr>
          <a:xfrm>
            <a:off x="0" y="0"/>
            <a:ext cx="9144000" cy="6858000"/>
            <a:chOff x="0" y="0"/>
            <a:chExt cx="9144000" cy="6858000"/>
          </a:xfrm>
        </p:grpSpPr>
        <p:grpSp>
          <p:nvGrpSpPr>
            <p:cNvPr id="4749" name="Group 4749"/>
            <p:cNvGrpSpPr/>
            <p:nvPr/>
          </p:nvGrpSpPr>
          <p:grpSpPr>
            <a:xfrm>
              <a:off x="0" y="0"/>
              <a:ext cx="9144000" cy="6858000"/>
              <a:chOff x="0" y="0"/>
              <a:chExt cx="9144000" cy="6858000"/>
            </a:xfrm>
          </p:grpSpPr>
          <p:grpSp>
            <p:nvGrpSpPr>
              <p:cNvPr id="4718" name="Group 4718"/>
              <p:cNvGrpSpPr/>
              <p:nvPr/>
            </p:nvGrpSpPr>
            <p:grpSpPr>
              <a:xfrm>
                <a:off x="0" y="304800"/>
                <a:ext cx="9144000" cy="6400800"/>
                <a:chOff x="0" y="0"/>
                <a:chExt cx="9144000" cy="6400800"/>
              </a:xfrm>
            </p:grpSpPr>
            <p:sp>
              <p:nvSpPr>
                <p:cNvPr id="4696" name="Shape 469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97" name="Shape 469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98" name="Shape 469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699" name="Shape 469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0" name="Shape 470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1" name="Shape 470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2" name="Shape 470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3" name="Shape 470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4" name="Shape 470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5" name="Shape 470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6" name="Shape 470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7" name="Shape 470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8" name="Shape 470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09" name="Shape 470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0" name="Shape 471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1" name="Shape 471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2" name="Shape 471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3" name="Shape 471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4" name="Shape 471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5" name="Shape 471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6" name="Shape 471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17" name="Shape 471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748" name="Group 4748"/>
              <p:cNvGrpSpPr/>
              <p:nvPr/>
            </p:nvGrpSpPr>
            <p:grpSpPr>
              <a:xfrm>
                <a:off x="304799" y="0"/>
                <a:ext cx="8534402" cy="6858000"/>
                <a:chOff x="0" y="0"/>
                <a:chExt cx="8534400" cy="6858000"/>
              </a:xfrm>
            </p:grpSpPr>
            <p:sp>
              <p:nvSpPr>
                <p:cNvPr id="4719" name="Shape 471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0" name="Shape 472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1" name="Shape 472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2" name="Shape 472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3" name="Shape 472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4" name="Shape 472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5" name="Shape 472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6" name="Shape 472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7" name="Shape 472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8" name="Shape 472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29" name="Shape 472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0" name="Shape 473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1" name="Shape 473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2" name="Shape 473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3" name="Shape 473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4" name="Shape 473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5" name="Shape 473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6" name="Shape 473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7" name="Shape 473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8" name="Shape 473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39" name="Shape 473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0" name="Shape 474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1" name="Shape 474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2" name="Shape 474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3" name="Shape 474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4" name="Shape 474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5" name="Shape 474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6" name="Shape 474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47" name="Shape 474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750" name="Shape 475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4751" name="Shape 475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755" name="Group 4755"/>
            <p:cNvGrpSpPr/>
            <p:nvPr/>
          </p:nvGrpSpPr>
          <p:grpSpPr>
            <a:xfrm>
              <a:off x="414337" y="1416045"/>
              <a:ext cx="1784351" cy="2324105"/>
              <a:chOff x="0" y="-4"/>
              <a:chExt cx="1784350" cy="2324103"/>
            </a:xfrm>
          </p:grpSpPr>
          <p:sp>
            <p:nvSpPr>
              <p:cNvPr id="4752" name="Shape 4752"/>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53" name="Shape 475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54" name="Shape 4754"/>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4757" name="Shape 4757"/>
          <p:cNvSpPr>
            <a:spLocks noGrp="1"/>
          </p:cNvSpPr>
          <p:nvPr>
            <p:ph type="title"/>
          </p:nvPr>
        </p:nvSpPr>
        <p:spPr>
          <a:xfrm>
            <a:off x="722312" y="4406900"/>
            <a:ext cx="7772401" cy="1362075"/>
          </a:xfrm>
          <a:prstGeom prst="rect">
            <a:avLst/>
          </a:prstGeom>
        </p:spPr>
        <p:txBody>
          <a:bodyPr anchor="t"/>
          <a:lstStyle>
            <a:lvl1pPr>
              <a:defRPr sz="4000" cap="all">
                <a:solidFill>
                  <a:srgbClr val="660066"/>
                </a:solidFill>
                <a:latin typeface="Tahoma"/>
                <a:ea typeface="Tahoma"/>
                <a:cs typeface="Tahoma"/>
                <a:sym typeface="Tahoma"/>
              </a:defRPr>
            </a:lvl1pPr>
          </a:lstStyle>
          <a:p>
            <a:r>
              <a:t>Title Text</a:t>
            </a:r>
          </a:p>
        </p:txBody>
      </p:sp>
      <p:sp>
        <p:nvSpPr>
          <p:cNvPr id="4758" name="Shape 4758"/>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40458C"/>
                </a:solidFill>
                <a:latin typeface="Tahoma"/>
                <a:ea typeface="Tahoma"/>
                <a:cs typeface="Tahoma"/>
                <a:sym typeface="Tahoma"/>
              </a:defRPr>
            </a:lvl1pPr>
            <a:lvl2pPr marL="0" indent="457200">
              <a:spcBef>
                <a:spcPts val="400"/>
              </a:spcBef>
              <a:buSzTx/>
              <a:buNone/>
              <a:defRPr sz="2000">
                <a:solidFill>
                  <a:srgbClr val="40458C"/>
                </a:solidFill>
                <a:latin typeface="Tahoma"/>
                <a:ea typeface="Tahoma"/>
                <a:cs typeface="Tahoma"/>
                <a:sym typeface="Tahoma"/>
              </a:defRPr>
            </a:lvl2pPr>
            <a:lvl3pPr marL="0" indent="914400">
              <a:spcBef>
                <a:spcPts val="400"/>
              </a:spcBef>
              <a:buSzTx/>
              <a:buNone/>
              <a:defRPr sz="2000">
                <a:solidFill>
                  <a:srgbClr val="40458C"/>
                </a:solidFill>
                <a:latin typeface="Tahoma"/>
                <a:ea typeface="Tahoma"/>
                <a:cs typeface="Tahoma"/>
                <a:sym typeface="Tahoma"/>
              </a:defRPr>
            </a:lvl3pPr>
            <a:lvl4pPr marL="0" indent="1371600">
              <a:spcBef>
                <a:spcPts val="400"/>
              </a:spcBef>
              <a:buSzTx/>
              <a:buNone/>
              <a:defRPr sz="2000">
                <a:solidFill>
                  <a:srgbClr val="40458C"/>
                </a:solidFill>
                <a:latin typeface="Tahoma"/>
                <a:ea typeface="Tahoma"/>
                <a:cs typeface="Tahoma"/>
                <a:sym typeface="Tahoma"/>
              </a:defRPr>
            </a:lvl4pPr>
            <a:lvl5pPr marL="0" indent="1828800">
              <a:spcBef>
                <a:spcPts val="400"/>
              </a:spcBef>
              <a:buSzTx/>
              <a:buNone/>
              <a:defRPr sz="20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759" name="Shape 475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96.xml><?xml version="1.0" encoding="utf-8"?>
<p:sldLayout xmlns:a="http://schemas.openxmlformats.org/drawingml/2006/main" xmlns:r="http://schemas.openxmlformats.org/officeDocument/2006/relationships" xmlns:p="http://schemas.openxmlformats.org/presentationml/2006/main" type="tx">
  <p:cSld name="24_Two Content">
    <p:spTree>
      <p:nvGrpSpPr>
        <p:cNvPr id="1" name=""/>
        <p:cNvGrpSpPr/>
        <p:nvPr/>
      </p:nvGrpSpPr>
      <p:grpSpPr>
        <a:xfrm>
          <a:off x="0" y="0"/>
          <a:ext cx="0" cy="0"/>
          <a:chOff x="0" y="0"/>
          <a:chExt cx="0" cy="0"/>
        </a:xfrm>
      </p:grpSpPr>
      <p:grpSp>
        <p:nvGrpSpPr>
          <p:cNvPr id="4826" name="Group 4826"/>
          <p:cNvGrpSpPr/>
          <p:nvPr/>
        </p:nvGrpSpPr>
        <p:grpSpPr>
          <a:xfrm>
            <a:off x="0" y="0"/>
            <a:ext cx="9144000" cy="6858000"/>
            <a:chOff x="0" y="0"/>
            <a:chExt cx="9144000" cy="6858000"/>
          </a:xfrm>
        </p:grpSpPr>
        <p:grpSp>
          <p:nvGrpSpPr>
            <p:cNvPr id="4819" name="Group 4819"/>
            <p:cNvGrpSpPr/>
            <p:nvPr/>
          </p:nvGrpSpPr>
          <p:grpSpPr>
            <a:xfrm>
              <a:off x="0" y="0"/>
              <a:ext cx="9144000" cy="6858000"/>
              <a:chOff x="0" y="0"/>
              <a:chExt cx="9144000" cy="6858000"/>
            </a:xfrm>
          </p:grpSpPr>
          <p:grpSp>
            <p:nvGrpSpPr>
              <p:cNvPr id="4788" name="Group 4788"/>
              <p:cNvGrpSpPr/>
              <p:nvPr/>
            </p:nvGrpSpPr>
            <p:grpSpPr>
              <a:xfrm>
                <a:off x="0" y="304800"/>
                <a:ext cx="9144000" cy="6400800"/>
                <a:chOff x="0" y="0"/>
                <a:chExt cx="9144000" cy="6400800"/>
              </a:xfrm>
            </p:grpSpPr>
            <p:sp>
              <p:nvSpPr>
                <p:cNvPr id="4766" name="Shape 476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67" name="Shape 476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68" name="Shape 476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69" name="Shape 476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0" name="Shape 477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1" name="Shape 477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2" name="Shape 477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3" name="Shape 477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4" name="Shape 477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5" name="Shape 477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6" name="Shape 477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7" name="Shape 477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8" name="Shape 477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79" name="Shape 477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0" name="Shape 478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1" name="Shape 478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2" name="Shape 478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3" name="Shape 478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4" name="Shape 478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5" name="Shape 478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6" name="Shape 478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87" name="Shape 478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818" name="Group 4818"/>
              <p:cNvGrpSpPr/>
              <p:nvPr/>
            </p:nvGrpSpPr>
            <p:grpSpPr>
              <a:xfrm>
                <a:off x="304799" y="0"/>
                <a:ext cx="8534402" cy="6858000"/>
                <a:chOff x="0" y="0"/>
                <a:chExt cx="8534400" cy="6858000"/>
              </a:xfrm>
            </p:grpSpPr>
            <p:sp>
              <p:nvSpPr>
                <p:cNvPr id="4789" name="Shape 478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0" name="Shape 479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1" name="Shape 479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2" name="Shape 479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3" name="Shape 479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4" name="Shape 479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5" name="Shape 479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6" name="Shape 479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7" name="Shape 479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8" name="Shape 479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799" name="Shape 479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0" name="Shape 480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1" name="Shape 480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2" name="Shape 480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3" name="Shape 480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4" name="Shape 480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5" name="Shape 480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6" name="Shape 480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7" name="Shape 480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8" name="Shape 480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09" name="Shape 480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0" name="Shape 481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1" name="Shape 481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2" name="Shape 481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3" name="Shape 481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4" name="Shape 481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5" name="Shape 481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6" name="Shape 481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17" name="Shape 481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820" name="Shape 482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4821" name="Shape 482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825" name="Group 4825"/>
            <p:cNvGrpSpPr/>
            <p:nvPr/>
          </p:nvGrpSpPr>
          <p:grpSpPr>
            <a:xfrm>
              <a:off x="414337" y="1416045"/>
              <a:ext cx="1784351" cy="2324105"/>
              <a:chOff x="0" y="-4"/>
              <a:chExt cx="1784350" cy="2324103"/>
            </a:xfrm>
          </p:grpSpPr>
          <p:sp>
            <p:nvSpPr>
              <p:cNvPr id="4822" name="Shape 4822"/>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23" name="Shape 482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24" name="Shape 4824"/>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4827" name="Shape 4827"/>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828" name="Shape 4828"/>
          <p:cNvSpPr>
            <a:spLocks noGrp="1"/>
          </p:cNvSpPr>
          <p:nvPr>
            <p:ph type="body" sz="half" idx="1"/>
          </p:nvPr>
        </p:nvSpPr>
        <p:spPr>
          <a:xfrm>
            <a:off x="838200" y="1905000"/>
            <a:ext cx="3810000" cy="4114800"/>
          </a:xfrm>
          <a:prstGeom prst="rect">
            <a:avLst/>
          </a:prstGeom>
        </p:spPr>
        <p:txBody>
          <a:bodyPr>
            <a:normAutofit/>
          </a:bodyPr>
          <a:lstStyle>
            <a:lvl1pPr>
              <a:buSzPct val="110000"/>
              <a:buBlip>
                <a:blip r:embed="rId3"/>
              </a:buBlip>
              <a:defRPr>
                <a:solidFill>
                  <a:srgbClr val="40458C"/>
                </a:solidFill>
                <a:latin typeface="Tahoma"/>
                <a:ea typeface="Tahoma"/>
                <a:cs typeface="Tahoma"/>
                <a:sym typeface="Tahoma"/>
              </a:defRPr>
            </a:lvl1pPr>
            <a:lvl2pPr>
              <a:buSzPct val="60000"/>
              <a:buChar char="■"/>
              <a:defRPr>
                <a:solidFill>
                  <a:srgbClr val="40458C"/>
                </a:solidFill>
                <a:latin typeface="Tahoma"/>
                <a:ea typeface="Tahoma"/>
                <a:cs typeface="Tahoma"/>
                <a:sym typeface="Tahoma"/>
              </a:defRPr>
            </a:lvl2pPr>
            <a:lvl3pPr marL="1234439" indent="-320039">
              <a:buSzPct val="95000"/>
              <a:buChar char="⬥"/>
              <a:defRPr>
                <a:solidFill>
                  <a:srgbClr val="40458C"/>
                </a:solidFill>
                <a:latin typeface="Tahoma"/>
                <a:ea typeface="Tahoma"/>
                <a:cs typeface="Tahoma"/>
                <a:sym typeface="Tahoma"/>
              </a:defRPr>
            </a:lvl3pPr>
            <a:lvl4pPr marL="1727200" indent="-355600">
              <a:buSzPct val="65000"/>
              <a:buChar char="■"/>
              <a:defRPr>
                <a:solidFill>
                  <a:srgbClr val="40458C"/>
                </a:solidFill>
                <a:latin typeface="Tahoma"/>
                <a:ea typeface="Tahoma"/>
                <a:cs typeface="Tahoma"/>
                <a:sym typeface="Tahoma"/>
              </a:defRPr>
            </a:lvl4pPr>
            <a:lvl5pPr marL="2184400" indent="-355600">
              <a:buSzPct val="60000"/>
              <a:buChar char="■"/>
              <a:defRPr>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829" name="Shape 482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97.xml><?xml version="1.0" encoding="utf-8"?>
<p:sldLayout xmlns:a="http://schemas.openxmlformats.org/drawingml/2006/main" xmlns:r="http://schemas.openxmlformats.org/officeDocument/2006/relationships" xmlns:p="http://schemas.openxmlformats.org/presentationml/2006/main" type="tx">
  <p:cSld name="24_Comparison">
    <p:spTree>
      <p:nvGrpSpPr>
        <p:cNvPr id="1" name=""/>
        <p:cNvGrpSpPr/>
        <p:nvPr/>
      </p:nvGrpSpPr>
      <p:grpSpPr>
        <a:xfrm>
          <a:off x="0" y="0"/>
          <a:ext cx="0" cy="0"/>
          <a:chOff x="0" y="0"/>
          <a:chExt cx="0" cy="0"/>
        </a:xfrm>
      </p:grpSpPr>
      <p:grpSp>
        <p:nvGrpSpPr>
          <p:cNvPr id="4896" name="Group 4896"/>
          <p:cNvGrpSpPr/>
          <p:nvPr/>
        </p:nvGrpSpPr>
        <p:grpSpPr>
          <a:xfrm>
            <a:off x="0" y="0"/>
            <a:ext cx="9144000" cy="6858000"/>
            <a:chOff x="0" y="0"/>
            <a:chExt cx="9144000" cy="6858000"/>
          </a:xfrm>
        </p:grpSpPr>
        <p:grpSp>
          <p:nvGrpSpPr>
            <p:cNvPr id="4889" name="Group 4889"/>
            <p:cNvGrpSpPr/>
            <p:nvPr/>
          </p:nvGrpSpPr>
          <p:grpSpPr>
            <a:xfrm>
              <a:off x="0" y="0"/>
              <a:ext cx="9144000" cy="6858000"/>
              <a:chOff x="0" y="0"/>
              <a:chExt cx="9144000" cy="6858000"/>
            </a:xfrm>
          </p:grpSpPr>
          <p:grpSp>
            <p:nvGrpSpPr>
              <p:cNvPr id="4858" name="Group 4858"/>
              <p:cNvGrpSpPr/>
              <p:nvPr/>
            </p:nvGrpSpPr>
            <p:grpSpPr>
              <a:xfrm>
                <a:off x="0" y="304800"/>
                <a:ext cx="9144000" cy="6400800"/>
                <a:chOff x="0" y="0"/>
                <a:chExt cx="9144000" cy="6400800"/>
              </a:xfrm>
            </p:grpSpPr>
            <p:sp>
              <p:nvSpPr>
                <p:cNvPr id="4836" name="Shape 483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37" name="Shape 483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38" name="Shape 483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39" name="Shape 483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0" name="Shape 484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1" name="Shape 484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2" name="Shape 484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3" name="Shape 484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4" name="Shape 484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5" name="Shape 484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6" name="Shape 484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7" name="Shape 484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8" name="Shape 484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49" name="Shape 484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0" name="Shape 485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1" name="Shape 485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2" name="Shape 485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3" name="Shape 485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4" name="Shape 485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5" name="Shape 485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6" name="Shape 485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57" name="Shape 485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888" name="Group 4888"/>
              <p:cNvGrpSpPr/>
              <p:nvPr/>
            </p:nvGrpSpPr>
            <p:grpSpPr>
              <a:xfrm>
                <a:off x="304799" y="0"/>
                <a:ext cx="8534402" cy="6858000"/>
                <a:chOff x="0" y="0"/>
                <a:chExt cx="8534400" cy="6858000"/>
              </a:xfrm>
            </p:grpSpPr>
            <p:sp>
              <p:nvSpPr>
                <p:cNvPr id="4859" name="Shape 485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0" name="Shape 486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1" name="Shape 486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2" name="Shape 486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3" name="Shape 486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4" name="Shape 486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5" name="Shape 486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6" name="Shape 486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7" name="Shape 486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8" name="Shape 486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69" name="Shape 486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0" name="Shape 487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1" name="Shape 487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2" name="Shape 487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3" name="Shape 487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4" name="Shape 487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5" name="Shape 487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6" name="Shape 487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7" name="Shape 487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8" name="Shape 487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79" name="Shape 487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0" name="Shape 488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1" name="Shape 488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2" name="Shape 488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3" name="Shape 488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4" name="Shape 488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5" name="Shape 488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6" name="Shape 488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87" name="Shape 488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890" name="Shape 489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4891" name="Shape 489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895" name="Group 4895"/>
            <p:cNvGrpSpPr/>
            <p:nvPr/>
          </p:nvGrpSpPr>
          <p:grpSpPr>
            <a:xfrm>
              <a:off x="414337" y="1416045"/>
              <a:ext cx="1784351" cy="2324105"/>
              <a:chOff x="0" y="-4"/>
              <a:chExt cx="1784350" cy="2324103"/>
            </a:xfrm>
          </p:grpSpPr>
          <p:sp>
            <p:nvSpPr>
              <p:cNvPr id="4892" name="Shape 4892"/>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93" name="Shape 489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894" name="Shape 4894"/>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4897" name="Shape 4897"/>
          <p:cNvSpPr>
            <a:spLocks noGrp="1"/>
          </p:cNvSpPr>
          <p:nvPr>
            <p:ph type="title"/>
          </p:nvPr>
        </p:nvSpPr>
        <p:spPr>
          <a:xfrm>
            <a:off x="457200" y="274638"/>
            <a:ext cx="8229600" cy="1143001"/>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898" name="Shape 4898"/>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40458C"/>
                </a:solidFill>
                <a:latin typeface="Tahoma"/>
                <a:ea typeface="Tahoma"/>
                <a:cs typeface="Tahoma"/>
                <a:sym typeface="Tahoma"/>
              </a:defRPr>
            </a:lvl1pPr>
            <a:lvl2pPr marL="0" indent="457200">
              <a:spcBef>
                <a:spcPts val="500"/>
              </a:spcBef>
              <a:buSzTx/>
              <a:buNone/>
              <a:defRPr sz="2400" b="1">
                <a:solidFill>
                  <a:srgbClr val="40458C"/>
                </a:solidFill>
                <a:latin typeface="Tahoma"/>
                <a:ea typeface="Tahoma"/>
                <a:cs typeface="Tahoma"/>
                <a:sym typeface="Tahoma"/>
              </a:defRPr>
            </a:lvl2pPr>
            <a:lvl3pPr marL="0" indent="914400">
              <a:spcBef>
                <a:spcPts val="500"/>
              </a:spcBef>
              <a:buSzTx/>
              <a:buNone/>
              <a:defRPr sz="2400" b="1">
                <a:solidFill>
                  <a:srgbClr val="40458C"/>
                </a:solidFill>
                <a:latin typeface="Tahoma"/>
                <a:ea typeface="Tahoma"/>
                <a:cs typeface="Tahoma"/>
                <a:sym typeface="Tahoma"/>
              </a:defRPr>
            </a:lvl3pPr>
            <a:lvl4pPr marL="0" indent="1371600">
              <a:spcBef>
                <a:spcPts val="500"/>
              </a:spcBef>
              <a:buSzTx/>
              <a:buNone/>
              <a:defRPr sz="2400" b="1">
                <a:solidFill>
                  <a:srgbClr val="40458C"/>
                </a:solidFill>
                <a:latin typeface="Tahoma"/>
                <a:ea typeface="Tahoma"/>
                <a:cs typeface="Tahoma"/>
                <a:sym typeface="Tahoma"/>
              </a:defRPr>
            </a:lvl4pPr>
            <a:lvl5pPr marL="0" indent="1828800">
              <a:spcBef>
                <a:spcPts val="500"/>
              </a:spcBef>
              <a:buSzTx/>
              <a:buNone/>
              <a:defRPr sz="2400" b="1">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899" name="Shape 4899"/>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40458C"/>
                </a:solidFill>
                <a:latin typeface="Tahoma"/>
                <a:ea typeface="Tahoma"/>
                <a:cs typeface="Tahoma"/>
                <a:sym typeface="Tahoma"/>
              </a:defRPr>
            </a:pPr>
            <a:endParaRPr/>
          </a:p>
        </p:txBody>
      </p:sp>
      <p:sp>
        <p:nvSpPr>
          <p:cNvPr id="4900" name="Shape 4900"/>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98.xml><?xml version="1.0" encoding="utf-8"?>
<p:sldLayout xmlns:a="http://schemas.openxmlformats.org/drawingml/2006/main" xmlns:r="http://schemas.openxmlformats.org/officeDocument/2006/relationships" xmlns:p="http://schemas.openxmlformats.org/presentationml/2006/main" type="tx">
  <p:cSld name="19_Title Only">
    <p:spTree>
      <p:nvGrpSpPr>
        <p:cNvPr id="1" name=""/>
        <p:cNvGrpSpPr/>
        <p:nvPr/>
      </p:nvGrpSpPr>
      <p:grpSpPr>
        <a:xfrm>
          <a:off x="0" y="0"/>
          <a:ext cx="0" cy="0"/>
          <a:chOff x="0" y="0"/>
          <a:chExt cx="0" cy="0"/>
        </a:xfrm>
      </p:grpSpPr>
      <p:grpSp>
        <p:nvGrpSpPr>
          <p:cNvPr id="4967" name="Group 4967"/>
          <p:cNvGrpSpPr/>
          <p:nvPr/>
        </p:nvGrpSpPr>
        <p:grpSpPr>
          <a:xfrm>
            <a:off x="0" y="0"/>
            <a:ext cx="9144000" cy="6858000"/>
            <a:chOff x="0" y="0"/>
            <a:chExt cx="9144000" cy="6858000"/>
          </a:xfrm>
        </p:grpSpPr>
        <p:grpSp>
          <p:nvGrpSpPr>
            <p:cNvPr id="4960" name="Group 4960"/>
            <p:cNvGrpSpPr/>
            <p:nvPr/>
          </p:nvGrpSpPr>
          <p:grpSpPr>
            <a:xfrm>
              <a:off x="0" y="0"/>
              <a:ext cx="9144000" cy="6858000"/>
              <a:chOff x="0" y="0"/>
              <a:chExt cx="9144000" cy="6858000"/>
            </a:xfrm>
          </p:grpSpPr>
          <p:grpSp>
            <p:nvGrpSpPr>
              <p:cNvPr id="4929" name="Group 4929"/>
              <p:cNvGrpSpPr/>
              <p:nvPr/>
            </p:nvGrpSpPr>
            <p:grpSpPr>
              <a:xfrm>
                <a:off x="0" y="304800"/>
                <a:ext cx="9144000" cy="6400800"/>
                <a:chOff x="0" y="0"/>
                <a:chExt cx="9144000" cy="6400800"/>
              </a:xfrm>
            </p:grpSpPr>
            <p:sp>
              <p:nvSpPr>
                <p:cNvPr id="4907" name="Shape 4907"/>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08" name="Shape 4908"/>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09" name="Shape 4909"/>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0" name="Shape 4910"/>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1" name="Shape 4911"/>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2" name="Shape 4912"/>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3" name="Shape 4913"/>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4" name="Shape 4914"/>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5" name="Shape 4915"/>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6" name="Shape 4916"/>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7" name="Shape 4917"/>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8" name="Shape 4918"/>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19" name="Shape 4919"/>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0" name="Shape 4920"/>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1" name="Shape 4921"/>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2" name="Shape 4922"/>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3" name="Shape 4923"/>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4" name="Shape 4924"/>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5" name="Shape 4925"/>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6" name="Shape 4926"/>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7" name="Shape 4927"/>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28" name="Shape 4928"/>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4959" name="Group 4959"/>
              <p:cNvGrpSpPr/>
              <p:nvPr/>
            </p:nvGrpSpPr>
            <p:grpSpPr>
              <a:xfrm>
                <a:off x="304799" y="0"/>
                <a:ext cx="8534402" cy="6858000"/>
                <a:chOff x="0" y="0"/>
                <a:chExt cx="8534400" cy="6858000"/>
              </a:xfrm>
            </p:grpSpPr>
            <p:sp>
              <p:nvSpPr>
                <p:cNvPr id="4930" name="Shape 4930"/>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1" name="Shape 4931"/>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2" name="Shape 4932"/>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3" name="Shape 4933"/>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4" name="Shape 4934"/>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5" name="Shape 4935"/>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6" name="Shape 4936"/>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7" name="Shape 4937"/>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8" name="Shape 4938"/>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39" name="Shape 4939"/>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0" name="Shape 4940"/>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1" name="Shape 4941"/>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2" name="Shape 4942"/>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3" name="Shape 4943"/>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4" name="Shape 4944"/>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5" name="Shape 4945"/>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6" name="Shape 4946"/>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7" name="Shape 4947"/>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8" name="Shape 4948"/>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49" name="Shape 4949"/>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0" name="Shape 4950"/>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1" name="Shape 4951"/>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2" name="Shape 4952"/>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3" name="Shape 4953"/>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4" name="Shape 4954"/>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5" name="Shape 4955"/>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6" name="Shape 4956"/>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7" name="Shape 4957"/>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58" name="Shape 4958"/>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4961" name="Shape 4961"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4962" name="Shape 4962"/>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4966" name="Group 4966"/>
            <p:cNvGrpSpPr/>
            <p:nvPr/>
          </p:nvGrpSpPr>
          <p:grpSpPr>
            <a:xfrm>
              <a:off x="414337" y="1416045"/>
              <a:ext cx="1784351" cy="2324105"/>
              <a:chOff x="0" y="-4"/>
              <a:chExt cx="1784350" cy="2324103"/>
            </a:xfrm>
          </p:grpSpPr>
          <p:sp>
            <p:nvSpPr>
              <p:cNvPr id="4963" name="Shape 4963"/>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64" name="Shape 4964"/>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65" name="Shape 4965"/>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4968" name="Shape 4968"/>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969" name="Shape 4969"/>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99.xml><?xml version="1.0" encoding="utf-8"?>
<p:sldLayout xmlns:a="http://schemas.openxmlformats.org/drawingml/2006/main" xmlns:r="http://schemas.openxmlformats.org/officeDocument/2006/relationships" xmlns:p="http://schemas.openxmlformats.org/presentationml/2006/main" type="tx">
  <p:cSld name="1_Title Only 0">
    <p:bg>
      <p:bgPr>
        <a:solidFill>
          <a:srgbClr val="1F1A05"/>
        </a:solidFill>
        <a:effectLst/>
      </p:bgPr>
    </p:bg>
    <p:spTree>
      <p:nvGrpSpPr>
        <p:cNvPr id="1" name=""/>
        <p:cNvGrpSpPr/>
        <p:nvPr/>
      </p:nvGrpSpPr>
      <p:grpSpPr>
        <a:xfrm>
          <a:off x="0" y="0"/>
          <a:ext cx="0" cy="0"/>
          <a:chOff x="0" y="0"/>
          <a:chExt cx="0" cy="0"/>
        </a:xfrm>
      </p:grpSpPr>
      <p:sp>
        <p:nvSpPr>
          <p:cNvPr id="4976" name="Shape 4976"/>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4977" name="Shape 497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xmlns="" id="{D2C2A66E-1790-7D40-ADED-B78E1022F538}"/>
              </a:ext>
            </a:extLst>
          </p:cNvPr>
          <p:cNvPicPr>
            <a:picLocks noChangeAspect="1"/>
          </p:cNvPicPr>
          <p:nvPr userDrawn="1"/>
        </p:nvPicPr>
        <p:blipFill>
          <a:blip r:embed="rId2"/>
          <a:stretch>
            <a:fillRect/>
          </a:stretch>
        </p:blipFill>
        <p:spPr>
          <a:xfrm>
            <a:off x="116417" y="0"/>
            <a:ext cx="1964125" cy="950383"/>
          </a:xfrm>
          <a:prstGeom prst="rect">
            <a:avLst/>
          </a:prstGeom>
        </p:spPr>
      </p:pic>
      <p:pic>
        <p:nvPicPr>
          <p:cNvPr id="5" name="Picture 4">
            <a:extLst>
              <a:ext uri="{FF2B5EF4-FFF2-40B4-BE49-F238E27FC236}">
                <a16:creationId xmlns:a16="http://schemas.microsoft.com/office/drawing/2014/main" xmlns="" id="{263B0ED2-6A21-B844-A65F-D1BDF8D7AEAD}"/>
              </a:ext>
            </a:extLst>
          </p:cNvPr>
          <p:cNvPicPr>
            <a:picLocks noChangeAspect="1"/>
          </p:cNvPicPr>
          <p:nvPr userDrawn="1"/>
        </p:nvPicPr>
        <p:blipFill>
          <a:blip r:embed="rId3"/>
          <a:stretch>
            <a:fillRect/>
          </a:stretch>
        </p:blipFill>
        <p:spPr>
          <a:xfrm>
            <a:off x="7341253" y="131112"/>
            <a:ext cx="1687260" cy="688157"/>
          </a:xfrm>
          <a:prstGeom prst="rect">
            <a:avLst/>
          </a:prstGeom>
        </p:spPr>
      </p:pic>
    </p:spTree>
    <p:extLst>
      <p:ext uri="{BB962C8B-B14F-4D97-AF65-F5344CB8AC3E}">
        <p14:creationId xmlns:p14="http://schemas.microsoft.com/office/powerpoint/2010/main" val="3953564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8" name="Shape 98"/>
          <p:cNvSpPr>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99" name="Shape 99"/>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00" name="Shape 100"/>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13_Blank">
    <p:spTree>
      <p:nvGrpSpPr>
        <p:cNvPr id="1" name=""/>
        <p:cNvGrpSpPr/>
        <p:nvPr/>
      </p:nvGrpSpPr>
      <p:grpSpPr>
        <a:xfrm>
          <a:off x="0" y="0"/>
          <a:ext cx="0" cy="0"/>
          <a:chOff x="0" y="0"/>
          <a:chExt cx="0" cy="0"/>
        </a:xfrm>
      </p:grpSpPr>
      <p:grpSp>
        <p:nvGrpSpPr>
          <p:cNvPr id="5044" name="Group 5044"/>
          <p:cNvGrpSpPr/>
          <p:nvPr/>
        </p:nvGrpSpPr>
        <p:grpSpPr>
          <a:xfrm>
            <a:off x="0" y="0"/>
            <a:ext cx="9144000" cy="6858000"/>
            <a:chOff x="0" y="0"/>
            <a:chExt cx="9144000" cy="6858000"/>
          </a:xfrm>
        </p:grpSpPr>
        <p:grpSp>
          <p:nvGrpSpPr>
            <p:cNvPr id="5037" name="Group 5037"/>
            <p:cNvGrpSpPr/>
            <p:nvPr/>
          </p:nvGrpSpPr>
          <p:grpSpPr>
            <a:xfrm>
              <a:off x="0" y="0"/>
              <a:ext cx="9144000" cy="6858000"/>
              <a:chOff x="0" y="0"/>
              <a:chExt cx="9144000" cy="6858000"/>
            </a:xfrm>
          </p:grpSpPr>
          <p:grpSp>
            <p:nvGrpSpPr>
              <p:cNvPr id="5006" name="Group 5006"/>
              <p:cNvGrpSpPr/>
              <p:nvPr/>
            </p:nvGrpSpPr>
            <p:grpSpPr>
              <a:xfrm>
                <a:off x="0" y="304800"/>
                <a:ext cx="9144000" cy="6400800"/>
                <a:chOff x="0" y="0"/>
                <a:chExt cx="9144000" cy="6400800"/>
              </a:xfrm>
            </p:grpSpPr>
            <p:sp>
              <p:nvSpPr>
                <p:cNvPr id="4984" name="Shape 498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85" name="Shape 498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86" name="Shape 498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87" name="Shape 498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88" name="Shape 498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89" name="Shape 498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0" name="Shape 499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1" name="Shape 499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2" name="Shape 499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3" name="Shape 499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4" name="Shape 499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5" name="Shape 499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6" name="Shape 499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7" name="Shape 499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8" name="Shape 499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4999" name="Shape 499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0" name="Shape 500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1" name="Shape 500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2" name="Shape 500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3" name="Shape 500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4" name="Shape 500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5" name="Shape 500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036" name="Group 5036"/>
              <p:cNvGrpSpPr/>
              <p:nvPr/>
            </p:nvGrpSpPr>
            <p:grpSpPr>
              <a:xfrm>
                <a:off x="304799" y="0"/>
                <a:ext cx="8534402" cy="6858000"/>
                <a:chOff x="0" y="0"/>
                <a:chExt cx="8534400" cy="6858000"/>
              </a:xfrm>
            </p:grpSpPr>
            <p:sp>
              <p:nvSpPr>
                <p:cNvPr id="5007" name="Shape 500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8" name="Shape 500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09" name="Shape 500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0" name="Shape 501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1" name="Shape 501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2" name="Shape 501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3" name="Shape 501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4" name="Shape 501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5" name="Shape 501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6" name="Shape 501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7" name="Shape 501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8" name="Shape 501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19" name="Shape 501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0" name="Shape 502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1" name="Shape 502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2" name="Shape 502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3" name="Shape 502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4" name="Shape 502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5" name="Shape 502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6" name="Shape 502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7" name="Shape 502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8" name="Shape 502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29" name="Shape 502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30" name="Shape 503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31" name="Shape 503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32" name="Shape 503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33" name="Shape 503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34" name="Shape 503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35" name="Shape 503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038" name="Shape 503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039" name="Shape 503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043" name="Group 5043"/>
            <p:cNvGrpSpPr/>
            <p:nvPr/>
          </p:nvGrpSpPr>
          <p:grpSpPr>
            <a:xfrm>
              <a:off x="414337" y="1416045"/>
              <a:ext cx="1784351" cy="2324105"/>
              <a:chOff x="0" y="-4"/>
              <a:chExt cx="1784350" cy="2324103"/>
            </a:xfrm>
          </p:grpSpPr>
          <p:sp>
            <p:nvSpPr>
              <p:cNvPr id="5040" name="Shape 5040"/>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41" name="Shape 504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42" name="Shape 5042"/>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045" name="Shape 5045"/>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1.xml><?xml version="1.0" encoding="utf-8"?>
<p:sldLayout xmlns:a="http://schemas.openxmlformats.org/drawingml/2006/main" xmlns:r="http://schemas.openxmlformats.org/officeDocument/2006/relationships" xmlns:p="http://schemas.openxmlformats.org/presentationml/2006/main" type="tx">
  <p:cSld name="24_Content with Caption">
    <p:spTree>
      <p:nvGrpSpPr>
        <p:cNvPr id="1" name=""/>
        <p:cNvGrpSpPr/>
        <p:nvPr/>
      </p:nvGrpSpPr>
      <p:grpSpPr>
        <a:xfrm>
          <a:off x="0" y="0"/>
          <a:ext cx="0" cy="0"/>
          <a:chOff x="0" y="0"/>
          <a:chExt cx="0" cy="0"/>
        </a:xfrm>
      </p:grpSpPr>
      <p:grpSp>
        <p:nvGrpSpPr>
          <p:cNvPr id="5112" name="Group 5112"/>
          <p:cNvGrpSpPr/>
          <p:nvPr/>
        </p:nvGrpSpPr>
        <p:grpSpPr>
          <a:xfrm>
            <a:off x="0" y="0"/>
            <a:ext cx="9144000" cy="6858000"/>
            <a:chOff x="0" y="0"/>
            <a:chExt cx="9144000" cy="6858000"/>
          </a:xfrm>
        </p:grpSpPr>
        <p:grpSp>
          <p:nvGrpSpPr>
            <p:cNvPr id="5105" name="Group 5105"/>
            <p:cNvGrpSpPr/>
            <p:nvPr/>
          </p:nvGrpSpPr>
          <p:grpSpPr>
            <a:xfrm>
              <a:off x="0" y="0"/>
              <a:ext cx="9144000" cy="6858000"/>
              <a:chOff x="0" y="0"/>
              <a:chExt cx="9144000" cy="6858000"/>
            </a:xfrm>
          </p:grpSpPr>
          <p:grpSp>
            <p:nvGrpSpPr>
              <p:cNvPr id="5074" name="Group 5074"/>
              <p:cNvGrpSpPr/>
              <p:nvPr/>
            </p:nvGrpSpPr>
            <p:grpSpPr>
              <a:xfrm>
                <a:off x="0" y="304800"/>
                <a:ext cx="9144000" cy="6400800"/>
                <a:chOff x="0" y="0"/>
                <a:chExt cx="9144000" cy="6400800"/>
              </a:xfrm>
            </p:grpSpPr>
            <p:sp>
              <p:nvSpPr>
                <p:cNvPr id="5052" name="Shape 505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53" name="Shape 505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54" name="Shape 505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55" name="Shape 505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56" name="Shape 505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57" name="Shape 505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58" name="Shape 505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59" name="Shape 505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0" name="Shape 506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1" name="Shape 506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2" name="Shape 506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3" name="Shape 506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4" name="Shape 506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5" name="Shape 506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6" name="Shape 506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7" name="Shape 506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8" name="Shape 506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69" name="Shape 506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0" name="Shape 507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1" name="Shape 507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2" name="Shape 507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3" name="Shape 507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104" name="Group 5104"/>
              <p:cNvGrpSpPr/>
              <p:nvPr/>
            </p:nvGrpSpPr>
            <p:grpSpPr>
              <a:xfrm>
                <a:off x="304799" y="0"/>
                <a:ext cx="8534402" cy="6858000"/>
                <a:chOff x="0" y="0"/>
                <a:chExt cx="8534400" cy="6858000"/>
              </a:xfrm>
            </p:grpSpPr>
            <p:sp>
              <p:nvSpPr>
                <p:cNvPr id="5075" name="Shape 507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6" name="Shape 507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7" name="Shape 507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8" name="Shape 507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79" name="Shape 507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0" name="Shape 508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1" name="Shape 508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2" name="Shape 508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3" name="Shape 508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4" name="Shape 508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5" name="Shape 508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6" name="Shape 508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7" name="Shape 508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8" name="Shape 508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89" name="Shape 508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0" name="Shape 509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1" name="Shape 509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2" name="Shape 509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3" name="Shape 509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4" name="Shape 509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5" name="Shape 509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6" name="Shape 509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7" name="Shape 509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8" name="Shape 509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099" name="Shape 509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00" name="Shape 510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01" name="Shape 510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02" name="Shape 510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03" name="Shape 510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106" name="Shape 510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107" name="Shape 510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111" name="Group 5111"/>
            <p:cNvGrpSpPr/>
            <p:nvPr/>
          </p:nvGrpSpPr>
          <p:grpSpPr>
            <a:xfrm>
              <a:off x="414337" y="1416045"/>
              <a:ext cx="1784351" cy="2324105"/>
              <a:chOff x="0" y="-4"/>
              <a:chExt cx="1784350" cy="2324103"/>
            </a:xfrm>
          </p:grpSpPr>
          <p:sp>
            <p:nvSpPr>
              <p:cNvPr id="5108" name="Shape 5108"/>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09" name="Shape 510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10" name="Shape 5110"/>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113" name="Shape 5113"/>
          <p:cNvSpPr>
            <a:spLocks noGrp="1"/>
          </p:cNvSpPr>
          <p:nvPr>
            <p:ph type="title"/>
          </p:nvPr>
        </p:nvSpPr>
        <p:spPr>
          <a:xfrm>
            <a:off x="457200" y="273050"/>
            <a:ext cx="3008314" cy="1162050"/>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5114" name="Shape 5114"/>
          <p:cNvSpPr>
            <a:spLocks noGrp="1"/>
          </p:cNvSpPr>
          <p:nvPr>
            <p:ph type="body" idx="1"/>
          </p:nvPr>
        </p:nvSpPr>
        <p:spPr>
          <a:xfrm>
            <a:off x="3575050" y="273050"/>
            <a:ext cx="5111750" cy="5853113"/>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115" name="Shape 5115"/>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40458C"/>
                </a:solidFill>
                <a:latin typeface="Tahoma"/>
                <a:ea typeface="Tahoma"/>
                <a:cs typeface="Tahoma"/>
                <a:sym typeface="Tahoma"/>
              </a:defRPr>
            </a:pPr>
            <a:endParaRPr/>
          </a:p>
        </p:txBody>
      </p:sp>
      <p:sp>
        <p:nvSpPr>
          <p:cNvPr id="5116" name="Shape 5116"/>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2.xml><?xml version="1.0" encoding="utf-8"?>
<p:sldLayout xmlns:a="http://schemas.openxmlformats.org/drawingml/2006/main" xmlns:r="http://schemas.openxmlformats.org/officeDocument/2006/relationships" xmlns:p="http://schemas.openxmlformats.org/presentationml/2006/main" type="tx">
  <p:cSld name="24_Picture with Caption">
    <p:spTree>
      <p:nvGrpSpPr>
        <p:cNvPr id="1" name=""/>
        <p:cNvGrpSpPr/>
        <p:nvPr/>
      </p:nvGrpSpPr>
      <p:grpSpPr>
        <a:xfrm>
          <a:off x="0" y="0"/>
          <a:ext cx="0" cy="0"/>
          <a:chOff x="0" y="0"/>
          <a:chExt cx="0" cy="0"/>
        </a:xfrm>
      </p:grpSpPr>
      <p:grpSp>
        <p:nvGrpSpPr>
          <p:cNvPr id="5183" name="Group 5183"/>
          <p:cNvGrpSpPr/>
          <p:nvPr/>
        </p:nvGrpSpPr>
        <p:grpSpPr>
          <a:xfrm>
            <a:off x="0" y="0"/>
            <a:ext cx="9144000" cy="6858000"/>
            <a:chOff x="0" y="0"/>
            <a:chExt cx="9144000" cy="6858000"/>
          </a:xfrm>
        </p:grpSpPr>
        <p:grpSp>
          <p:nvGrpSpPr>
            <p:cNvPr id="5176" name="Group 5176"/>
            <p:cNvGrpSpPr/>
            <p:nvPr/>
          </p:nvGrpSpPr>
          <p:grpSpPr>
            <a:xfrm>
              <a:off x="0" y="0"/>
              <a:ext cx="9144000" cy="6858000"/>
              <a:chOff x="0" y="0"/>
              <a:chExt cx="9144000" cy="6858000"/>
            </a:xfrm>
          </p:grpSpPr>
          <p:grpSp>
            <p:nvGrpSpPr>
              <p:cNvPr id="5145" name="Group 5145"/>
              <p:cNvGrpSpPr/>
              <p:nvPr/>
            </p:nvGrpSpPr>
            <p:grpSpPr>
              <a:xfrm>
                <a:off x="0" y="304800"/>
                <a:ext cx="9144000" cy="6400800"/>
                <a:chOff x="0" y="0"/>
                <a:chExt cx="9144000" cy="6400800"/>
              </a:xfrm>
            </p:grpSpPr>
            <p:sp>
              <p:nvSpPr>
                <p:cNvPr id="5123" name="Shape 5123"/>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24" name="Shape 5124"/>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25" name="Shape 5125"/>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26" name="Shape 5126"/>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27" name="Shape 5127"/>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28" name="Shape 5128"/>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29" name="Shape 5129"/>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0" name="Shape 5130"/>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1" name="Shape 5131"/>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2" name="Shape 5132"/>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3" name="Shape 5133"/>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4" name="Shape 5134"/>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5" name="Shape 5135"/>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6" name="Shape 5136"/>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7" name="Shape 5137"/>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8" name="Shape 5138"/>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39" name="Shape 5139"/>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0" name="Shape 5140"/>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1" name="Shape 5141"/>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2" name="Shape 5142"/>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3" name="Shape 5143"/>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4" name="Shape 5144"/>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175" name="Group 5175"/>
              <p:cNvGrpSpPr/>
              <p:nvPr/>
            </p:nvGrpSpPr>
            <p:grpSpPr>
              <a:xfrm>
                <a:off x="304799" y="0"/>
                <a:ext cx="8534402" cy="6858000"/>
                <a:chOff x="0" y="0"/>
                <a:chExt cx="8534400" cy="6858000"/>
              </a:xfrm>
            </p:grpSpPr>
            <p:sp>
              <p:nvSpPr>
                <p:cNvPr id="5146" name="Shape 5146"/>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7" name="Shape 5147"/>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8" name="Shape 5148"/>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49" name="Shape 5149"/>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0" name="Shape 5150"/>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1" name="Shape 5151"/>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2" name="Shape 5152"/>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3" name="Shape 5153"/>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4" name="Shape 5154"/>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5" name="Shape 5155"/>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6" name="Shape 5156"/>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7" name="Shape 5157"/>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8" name="Shape 5158"/>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59" name="Shape 5159"/>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0" name="Shape 5160"/>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1" name="Shape 5161"/>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2" name="Shape 5162"/>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3" name="Shape 5163"/>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4" name="Shape 5164"/>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5" name="Shape 5165"/>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6" name="Shape 5166"/>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7" name="Shape 5167"/>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8" name="Shape 5168"/>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69" name="Shape 5169"/>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70" name="Shape 5170"/>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71" name="Shape 5171"/>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72" name="Shape 5172"/>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73" name="Shape 5173"/>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74" name="Shape 5174"/>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177" name="Shape 5177"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178" name="Shape 5178"/>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182" name="Group 5182"/>
            <p:cNvGrpSpPr/>
            <p:nvPr/>
          </p:nvGrpSpPr>
          <p:grpSpPr>
            <a:xfrm>
              <a:off x="414337" y="1416045"/>
              <a:ext cx="1784351" cy="2324105"/>
              <a:chOff x="0" y="-4"/>
              <a:chExt cx="1784350" cy="2324103"/>
            </a:xfrm>
          </p:grpSpPr>
          <p:sp>
            <p:nvSpPr>
              <p:cNvPr id="5179" name="Shape 5179"/>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80" name="Shape 5180"/>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81" name="Shape 5181"/>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184" name="Shape 5184"/>
          <p:cNvSpPr>
            <a:spLocks noGrp="1"/>
          </p:cNvSpPr>
          <p:nvPr>
            <p:ph type="title"/>
          </p:nvPr>
        </p:nvSpPr>
        <p:spPr>
          <a:xfrm>
            <a:off x="1792288" y="4800600"/>
            <a:ext cx="5486401" cy="566738"/>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5185" name="Shape 5185"/>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5186" name="Shape 5186"/>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40458C"/>
                </a:solidFill>
                <a:latin typeface="Tahoma"/>
                <a:ea typeface="Tahoma"/>
                <a:cs typeface="Tahoma"/>
                <a:sym typeface="Tahoma"/>
              </a:defRPr>
            </a:lvl1pPr>
            <a:lvl2pPr marL="0" indent="457200">
              <a:spcBef>
                <a:spcPts val="300"/>
              </a:spcBef>
              <a:buSzTx/>
              <a:buNone/>
              <a:defRPr sz="1400">
                <a:solidFill>
                  <a:srgbClr val="40458C"/>
                </a:solidFill>
                <a:latin typeface="Tahoma"/>
                <a:ea typeface="Tahoma"/>
                <a:cs typeface="Tahoma"/>
                <a:sym typeface="Tahoma"/>
              </a:defRPr>
            </a:lvl2pPr>
            <a:lvl3pPr marL="0" indent="914400">
              <a:spcBef>
                <a:spcPts val="300"/>
              </a:spcBef>
              <a:buSzTx/>
              <a:buNone/>
              <a:defRPr sz="1400">
                <a:solidFill>
                  <a:srgbClr val="40458C"/>
                </a:solidFill>
                <a:latin typeface="Tahoma"/>
                <a:ea typeface="Tahoma"/>
                <a:cs typeface="Tahoma"/>
                <a:sym typeface="Tahoma"/>
              </a:defRPr>
            </a:lvl3pPr>
            <a:lvl4pPr marL="0" indent="1371600">
              <a:spcBef>
                <a:spcPts val="300"/>
              </a:spcBef>
              <a:buSzTx/>
              <a:buNone/>
              <a:defRPr sz="1400">
                <a:solidFill>
                  <a:srgbClr val="40458C"/>
                </a:solidFill>
                <a:latin typeface="Tahoma"/>
                <a:ea typeface="Tahoma"/>
                <a:cs typeface="Tahoma"/>
                <a:sym typeface="Tahoma"/>
              </a:defRPr>
            </a:lvl4pPr>
            <a:lvl5pPr marL="0" indent="1828800">
              <a:spcBef>
                <a:spcPts val="300"/>
              </a:spcBef>
              <a:buSzTx/>
              <a:buNone/>
              <a:defRPr sz="14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187" name="Shape 518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3.xml><?xml version="1.0" encoding="utf-8"?>
<p:sldLayout xmlns:a="http://schemas.openxmlformats.org/drawingml/2006/main" xmlns:r="http://schemas.openxmlformats.org/officeDocument/2006/relationships" xmlns:p="http://schemas.openxmlformats.org/presentationml/2006/main" type="tx">
  <p:cSld name="23_Title and Vertical Text">
    <p:spTree>
      <p:nvGrpSpPr>
        <p:cNvPr id="1" name=""/>
        <p:cNvGrpSpPr/>
        <p:nvPr/>
      </p:nvGrpSpPr>
      <p:grpSpPr>
        <a:xfrm>
          <a:off x="0" y="0"/>
          <a:ext cx="0" cy="0"/>
          <a:chOff x="0" y="0"/>
          <a:chExt cx="0" cy="0"/>
        </a:xfrm>
      </p:grpSpPr>
      <p:grpSp>
        <p:nvGrpSpPr>
          <p:cNvPr id="5254" name="Group 5254"/>
          <p:cNvGrpSpPr/>
          <p:nvPr/>
        </p:nvGrpSpPr>
        <p:grpSpPr>
          <a:xfrm>
            <a:off x="0" y="0"/>
            <a:ext cx="9144000" cy="6858000"/>
            <a:chOff x="0" y="0"/>
            <a:chExt cx="9144000" cy="6858000"/>
          </a:xfrm>
        </p:grpSpPr>
        <p:grpSp>
          <p:nvGrpSpPr>
            <p:cNvPr id="5247" name="Group 5247"/>
            <p:cNvGrpSpPr/>
            <p:nvPr/>
          </p:nvGrpSpPr>
          <p:grpSpPr>
            <a:xfrm>
              <a:off x="0" y="0"/>
              <a:ext cx="9144000" cy="6858000"/>
              <a:chOff x="0" y="0"/>
              <a:chExt cx="9144000" cy="6858000"/>
            </a:xfrm>
          </p:grpSpPr>
          <p:grpSp>
            <p:nvGrpSpPr>
              <p:cNvPr id="5216" name="Group 5216"/>
              <p:cNvGrpSpPr/>
              <p:nvPr/>
            </p:nvGrpSpPr>
            <p:grpSpPr>
              <a:xfrm>
                <a:off x="0" y="304800"/>
                <a:ext cx="9144000" cy="6400800"/>
                <a:chOff x="0" y="0"/>
                <a:chExt cx="9144000" cy="6400800"/>
              </a:xfrm>
            </p:grpSpPr>
            <p:sp>
              <p:nvSpPr>
                <p:cNvPr id="5194" name="Shape 519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95" name="Shape 519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96" name="Shape 519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97" name="Shape 519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98" name="Shape 519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199" name="Shape 519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0" name="Shape 520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1" name="Shape 520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2" name="Shape 520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3" name="Shape 520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4" name="Shape 520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5" name="Shape 520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6" name="Shape 520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7" name="Shape 520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8" name="Shape 520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09" name="Shape 520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0" name="Shape 521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1" name="Shape 521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2" name="Shape 521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3" name="Shape 521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4" name="Shape 521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5" name="Shape 521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246" name="Group 5246"/>
              <p:cNvGrpSpPr/>
              <p:nvPr/>
            </p:nvGrpSpPr>
            <p:grpSpPr>
              <a:xfrm>
                <a:off x="304799" y="0"/>
                <a:ext cx="8534402" cy="6858000"/>
                <a:chOff x="0" y="0"/>
                <a:chExt cx="8534400" cy="6858000"/>
              </a:xfrm>
            </p:grpSpPr>
            <p:sp>
              <p:nvSpPr>
                <p:cNvPr id="5217" name="Shape 521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8" name="Shape 521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19" name="Shape 521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0" name="Shape 522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1" name="Shape 522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2" name="Shape 522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3" name="Shape 522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4" name="Shape 522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5" name="Shape 522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6" name="Shape 522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7" name="Shape 522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8" name="Shape 522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29" name="Shape 522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0" name="Shape 523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1" name="Shape 523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2" name="Shape 523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3" name="Shape 523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4" name="Shape 523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5" name="Shape 523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6" name="Shape 523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7" name="Shape 523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8" name="Shape 523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39" name="Shape 523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40" name="Shape 524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41" name="Shape 524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42" name="Shape 524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43" name="Shape 524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44" name="Shape 524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45" name="Shape 524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248" name="Shape 524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249" name="Shape 524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253" name="Group 5253"/>
            <p:cNvGrpSpPr/>
            <p:nvPr/>
          </p:nvGrpSpPr>
          <p:grpSpPr>
            <a:xfrm>
              <a:off x="414337" y="1416045"/>
              <a:ext cx="1784351" cy="2324105"/>
              <a:chOff x="0" y="-4"/>
              <a:chExt cx="1784350" cy="2324103"/>
            </a:xfrm>
          </p:grpSpPr>
          <p:sp>
            <p:nvSpPr>
              <p:cNvPr id="5250" name="Shape 5250"/>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51" name="Shape 525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52" name="Shape 5252"/>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255" name="Shape 525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256" name="Shape 5256"/>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257" name="Shape 525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4.xml><?xml version="1.0" encoding="utf-8"?>
<p:sldLayout xmlns:a="http://schemas.openxmlformats.org/drawingml/2006/main" xmlns:r="http://schemas.openxmlformats.org/officeDocument/2006/relationships" xmlns:p="http://schemas.openxmlformats.org/presentationml/2006/main" type="tx">
  <p:cSld name="24_Vertical Title and Text">
    <p:spTree>
      <p:nvGrpSpPr>
        <p:cNvPr id="1" name=""/>
        <p:cNvGrpSpPr/>
        <p:nvPr/>
      </p:nvGrpSpPr>
      <p:grpSpPr>
        <a:xfrm>
          <a:off x="0" y="0"/>
          <a:ext cx="0" cy="0"/>
          <a:chOff x="0" y="0"/>
          <a:chExt cx="0" cy="0"/>
        </a:xfrm>
      </p:grpSpPr>
      <p:grpSp>
        <p:nvGrpSpPr>
          <p:cNvPr id="5324" name="Group 5324"/>
          <p:cNvGrpSpPr/>
          <p:nvPr/>
        </p:nvGrpSpPr>
        <p:grpSpPr>
          <a:xfrm>
            <a:off x="0" y="0"/>
            <a:ext cx="9144000" cy="6858000"/>
            <a:chOff x="0" y="0"/>
            <a:chExt cx="9144000" cy="6858000"/>
          </a:xfrm>
        </p:grpSpPr>
        <p:grpSp>
          <p:nvGrpSpPr>
            <p:cNvPr id="5317" name="Group 5317"/>
            <p:cNvGrpSpPr/>
            <p:nvPr/>
          </p:nvGrpSpPr>
          <p:grpSpPr>
            <a:xfrm>
              <a:off x="0" y="0"/>
              <a:ext cx="9144000" cy="6858000"/>
              <a:chOff x="0" y="0"/>
              <a:chExt cx="9144000" cy="6858000"/>
            </a:xfrm>
          </p:grpSpPr>
          <p:grpSp>
            <p:nvGrpSpPr>
              <p:cNvPr id="5286" name="Group 5286"/>
              <p:cNvGrpSpPr/>
              <p:nvPr/>
            </p:nvGrpSpPr>
            <p:grpSpPr>
              <a:xfrm>
                <a:off x="0" y="304800"/>
                <a:ext cx="9144000" cy="6400800"/>
                <a:chOff x="0" y="0"/>
                <a:chExt cx="9144000" cy="6400800"/>
              </a:xfrm>
            </p:grpSpPr>
            <p:sp>
              <p:nvSpPr>
                <p:cNvPr id="5264" name="Shape 526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65" name="Shape 526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66" name="Shape 526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67" name="Shape 526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68" name="Shape 526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69" name="Shape 526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0" name="Shape 527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1" name="Shape 527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2" name="Shape 527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3" name="Shape 527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4" name="Shape 527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5" name="Shape 527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6" name="Shape 527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7" name="Shape 527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8" name="Shape 527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79" name="Shape 527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0" name="Shape 528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1" name="Shape 528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2" name="Shape 528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3" name="Shape 528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4" name="Shape 528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5" name="Shape 528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316" name="Group 5316"/>
              <p:cNvGrpSpPr/>
              <p:nvPr/>
            </p:nvGrpSpPr>
            <p:grpSpPr>
              <a:xfrm>
                <a:off x="304799" y="0"/>
                <a:ext cx="8534402" cy="6858000"/>
                <a:chOff x="0" y="0"/>
                <a:chExt cx="8534400" cy="6858000"/>
              </a:xfrm>
            </p:grpSpPr>
            <p:sp>
              <p:nvSpPr>
                <p:cNvPr id="5287" name="Shape 528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8" name="Shape 528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89" name="Shape 528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0" name="Shape 529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1" name="Shape 529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2" name="Shape 529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3" name="Shape 529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4" name="Shape 529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5" name="Shape 529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6" name="Shape 529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7" name="Shape 529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8" name="Shape 529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299" name="Shape 529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0" name="Shape 530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1" name="Shape 530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2" name="Shape 530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3" name="Shape 530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4" name="Shape 530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5" name="Shape 530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6" name="Shape 530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7" name="Shape 530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8" name="Shape 530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09" name="Shape 530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10" name="Shape 531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11" name="Shape 531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12" name="Shape 531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13" name="Shape 531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14" name="Shape 531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15" name="Shape 531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318" name="Shape 531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319" name="Shape 531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323" name="Group 5323"/>
            <p:cNvGrpSpPr/>
            <p:nvPr/>
          </p:nvGrpSpPr>
          <p:grpSpPr>
            <a:xfrm>
              <a:off x="414337" y="1416045"/>
              <a:ext cx="1784351" cy="2324105"/>
              <a:chOff x="0" y="-4"/>
              <a:chExt cx="1784350" cy="2324103"/>
            </a:xfrm>
          </p:grpSpPr>
          <p:sp>
            <p:nvSpPr>
              <p:cNvPr id="5320" name="Shape 5320"/>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21" name="Shape 532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22" name="Shape 5322"/>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325" name="Shape 5325"/>
          <p:cNvSpPr>
            <a:spLocks noGrp="1"/>
          </p:cNvSpPr>
          <p:nvPr>
            <p:ph type="title"/>
          </p:nvPr>
        </p:nvSpPr>
        <p:spPr>
          <a:xfrm>
            <a:off x="6610350" y="304800"/>
            <a:ext cx="2000250" cy="5715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326" name="Shape 5326"/>
          <p:cNvSpPr>
            <a:spLocks noGrp="1"/>
          </p:cNvSpPr>
          <p:nvPr>
            <p:ph type="body" idx="1"/>
          </p:nvPr>
        </p:nvSpPr>
        <p:spPr>
          <a:xfrm>
            <a:off x="609600" y="304800"/>
            <a:ext cx="5848350" cy="57150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327" name="Shape 532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5.xml><?xml version="1.0" encoding="utf-8"?>
<p:sldLayout xmlns:a="http://schemas.openxmlformats.org/drawingml/2006/main" xmlns:r="http://schemas.openxmlformats.org/officeDocument/2006/relationships" xmlns:p="http://schemas.openxmlformats.org/presentationml/2006/main" type="tx">
  <p:cSld name="10_Title and Chart">
    <p:spTree>
      <p:nvGrpSpPr>
        <p:cNvPr id="1" name=""/>
        <p:cNvGrpSpPr/>
        <p:nvPr/>
      </p:nvGrpSpPr>
      <p:grpSpPr>
        <a:xfrm>
          <a:off x="0" y="0"/>
          <a:ext cx="0" cy="0"/>
          <a:chOff x="0" y="0"/>
          <a:chExt cx="0" cy="0"/>
        </a:xfrm>
      </p:grpSpPr>
      <p:grpSp>
        <p:nvGrpSpPr>
          <p:cNvPr id="5394" name="Group 5394"/>
          <p:cNvGrpSpPr/>
          <p:nvPr/>
        </p:nvGrpSpPr>
        <p:grpSpPr>
          <a:xfrm>
            <a:off x="0" y="0"/>
            <a:ext cx="9144000" cy="6858000"/>
            <a:chOff x="0" y="0"/>
            <a:chExt cx="9144000" cy="6858000"/>
          </a:xfrm>
        </p:grpSpPr>
        <p:grpSp>
          <p:nvGrpSpPr>
            <p:cNvPr id="5387" name="Group 5387"/>
            <p:cNvGrpSpPr/>
            <p:nvPr/>
          </p:nvGrpSpPr>
          <p:grpSpPr>
            <a:xfrm>
              <a:off x="0" y="0"/>
              <a:ext cx="9144000" cy="6858000"/>
              <a:chOff x="0" y="0"/>
              <a:chExt cx="9144000" cy="6858000"/>
            </a:xfrm>
          </p:grpSpPr>
          <p:grpSp>
            <p:nvGrpSpPr>
              <p:cNvPr id="5356" name="Group 5356"/>
              <p:cNvGrpSpPr/>
              <p:nvPr/>
            </p:nvGrpSpPr>
            <p:grpSpPr>
              <a:xfrm>
                <a:off x="0" y="304800"/>
                <a:ext cx="9144000" cy="6400800"/>
                <a:chOff x="0" y="0"/>
                <a:chExt cx="9144000" cy="6400800"/>
              </a:xfrm>
            </p:grpSpPr>
            <p:sp>
              <p:nvSpPr>
                <p:cNvPr id="5334" name="Shape 533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35" name="Shape 533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36" name="Shape 533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37" name="Shape 533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38" name="Shape 533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39" name="Shape 533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0" name="Shape 534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1" name="Shape 534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2" name="Shape 534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3" name="Shape 534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4" name="Shape 534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5" name="Shape 534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6" name="Shape 534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7" name="Shape 534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8" name="Shape 534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49" name="Shape 534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0" name="Shape 535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1" name="Shape 535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2" name="Shape 535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3" name="Shape 535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4" name="Shape 535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5" name="Shape 535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386" name="Group 5386"/>
              <p:cNvGrpSpPr/>
              <p:nvPr/>
            </p:nvGrpSpPr>
            <p:grpSpPr>
              <a:xfrm>
                <a:off x="304799" y="0"/>
                <a:ext cx="8534402" cy="6858000"/>
                <a:chOff x="0" y="0"/>
                <a:chExt cx="8534400" cy="6858000"/>
              </a:xfrm>
            </p:grpSpPr>
            <p:sp>
              <p:nvSpPr>
                <p:cNvPr id="5357" name="Shape 535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8" name="Shape 535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59" name="Shape 535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0" name="Shape 536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1" name="Shape 536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2" name="Shape 536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3" name="Shape 536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4" name="Shape 536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5" name="Shape 536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6" name="Shape 536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7" name="Shape 536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8" name="Shape 536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69" name="Shape 536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0" name="Shape 537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1" name="Shape 537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2" name="Shape 537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3" name="Shape 537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4" name="Shape 537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5" name="Shape 537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6" name="Shape 537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7" name="Shape 537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8" name="Shape 537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79" name="Shape 537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80" name="Shape 538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81" name="Shape 538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82" name="Shape 538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83" name="Shape 538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84" name="Shape 538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85" name="Shape 538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388" name="Shape 538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389" name="Shape 538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393" name="Group 5393"/>
            <p:cNvGrpSpPr/>
            <p:nvPr/>
          </p:nvGrpSpPr>
          <p:grpSpPr>
            <a:xfrm>
              <a:off x="414337" y="1416045"/>
              <a:ext cx="1784351" cy="2324105"/>
              <a:chOff x="0" y="-4"/>
              <a:chExt cx="1784350" cy="2324103"/>
            </a:xfrm>
          </p:grpSpPr>
          <p:sp>
            <p:nvSpPr>
              <p:cNvPr id="5390" name="Shape 5390"/>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91" name="Shape 539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392" name="Shape 5392"/>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395" name="Shape 539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396" name="Shape 5396"/>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6.xml><?xml version="1.0" encoding="utf-8"?>
<p:sldLayout xmlns:a="http://schemas.openxmlformats.org/drawingml/2006/main" xmlns:r="http://schemas.openxmlformats.org/officeDocument/2006/relationships" xmlns:p="http://schemas.openxmlformats.org/presentationml/2006/main" type="tx">
  <p:cSld name="7_Title and Table">
    <p:spTree>
      <p:nvGrpSpPr>
        <p:cNvPr id="1" name=""/>
        <p:cNvGrpSpPr/>
        <p:nvPr/>
      </p:nvGrpSpPr>
      <p:grpSpPr>
        <a:xfrm>
          <a:off x="0" y="0"/>
          <a:ext cx="0" cy="0"/>
          <a:chOff x="0" y="0"/>
          <a:chExt cx="0" cy="0"/>
        </a:xfrm>
      </p:grpSpPr>
      <p:grpSp>
        <p:nvGrpSpPr>
          <p:cNvPr id="5471" name="Group 5471"/>
          <p:cNvGrpSpPr/>
          <p:nvPr/>
        </p:nvGrpSpPr>
        <p:grpSpPr>
          <a:xfrm>
            <a:off x="0" y="0"/>
            <a:ext cx="9144000" cy="6858000"/>
            <a:chOff x="0" y="0"/>
            <a:chExt cx="9144000" cy="6858000"/>
          </a:xfrm>
        </p:grpSpPr>
        <p:grpSp>
          <p:nvGrpSpPr>
            <p:cNvPr id="5464" name="Group 5464"/>
            <p:cNvGrpSpPr/>
            <p:nvPr/>
          </p:nvGrpSpPr>
          <p:grpSpPr>
            <a:xfrm>
              <a:off x="0" y="0"/>
              <a:ext cx="9144000" cy="6858000"/>
              <a:chOff x="0" y="0"/>
              <a:chExt cx="9144000" cy="6858000"/>
            </a:xfrm>
          </p:grpSpPr>
          <p:grpSp>
            <p:nvGrpSpPr>
              <p:cNvPr id="5433" name="Group 5433"/>
              <p:cNvGrpSpPr/>
              <p:nvPr/>
            </p:nvGrpSpPr>
            <p:grpSpPr>
              <a:xfrm>
                <a:off x="0" y="304800"/>
                <a:ext cx="9144000" cy="6400800"/>
                <a:chOff x="0" y="0"/>
                <a:chExt cx="9144000" cy="6400800"/>
              </a:xfrm>
            </p:grpSpPr>
            <p:sp>
              <p:nvSpPr>
                <p:cNvPr id="5411" name="Shape 541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2" name="Shape 541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3" name="Shape 541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4" name="Shape 541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5" name="Shape 541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6" name="Shape 541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7" name="Shape 541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8" name="Shape 541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19" name="Shape 541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0" name="Shape 542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1" name="Shape 542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2" name="Shape 542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3" name="Shape 542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4" name="Shape 542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5" name="Shape 542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6" name="Shape 542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7" name="Shape 542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8" name="Shape 542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29" name="Shape 542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0" name="Shape 543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1" name="Shape 543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2" name="Shape 543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463" name="Group 5463"/>
              <p:cNvGrpSpPr/>
              <p:nvPr/>
            </p:nvGrpSpPr>
            <p:grpSpPr>
              <a:xfrm>
                <a:off x="304799" y="0"/>
                <a:ext cx="8534402" cy="6858000"/>
                <a:chOff x="0" y="0"/>
                <a:chExt cx="8534400" cy="6858000"/>
              </a:xfrm>
            </p:grpSpPr>
            <p:sp>
              <p:nvSpPr>
                <p:cNvPr id="5434" name="Shape 543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5" name="Shape 543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6" name="Shape 543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7" name="Shape 543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8" name="Shape 543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39" name="Shape 543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0" name="Shape 544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1" name="Shape 544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2" name="Shape 544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3" name="Shape 544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4" name="Shape 544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5" name="Shape 544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6" name="Shape 544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7" name="Shape 544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8" name="Shape 544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49" name="Shape 544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0" name="Shape 545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1" name="Shape 545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2" name="Shape 545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3" name="Shape 545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4" name="Shape 545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5" name="Shape 545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6" name="Shape 545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7" name="Shape 545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8" name="Shape 545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59" name="Shape 545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60" name="Shape 546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61" name="Shape 546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62" name="Shape 546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465" name="Shape 546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466" name="Shape 546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470" name="Group 5470"/>
            <p:cNvGrpSpPr/>
            <p:nvPr/>
          </p:nvGrpSpPr>
          <p:grpSpPr>
            <a:xfrm>
              <a:off x="414337" y="1416045"/>
              <a:ext cx="1784351" cy="2324105"/>
              <a:chOff x="0" y="-4"/>
              <a:chExt cx="1784350" cy="2324103"/>
            </a:xfrm>
          </p:grpSpPr>
          <p:sp>
            <p:nvSpPr>
              <p:cNvPr id="5467" name="Shape 5467"/>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68" name="Shape 546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69" name="Shape 5469"/>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472" name="Shape 5472"/>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473" name="Shape 5473"/>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7.xml><?xml version="1.0" encoding="utf-8"?>
<p:sldLayout xmlns:a="http://schemas.openxmlformats.org/drawingml/2006/main" xmlns:r="http://schemas.openxmlformats.org/officeDocument/2006/relationships" xmlns:p="http://schemas.openxmlformats.org/presentationml/2006/main" type="tx">
  <p:cSld name="2_Title, Text and Clip Art">
    <p:spTree>
      <p:nvGrpSpPr>
        <p:cNvPr id="1" name=""/>
        <p:cNvGrpSpPr/>
        <p:nvPr/>
      </p:nvGrpSpPr>
      <p:grpSpPr>
        <a:xfrm>
          <a:off x="0" y="0"/>
          <a:ext cx="0" cy="0"/>
          <a:chOff x="0" y="0"/>
          <a:chExt cx="0" cy="0"/>
        </a:xfrm>
      </p:grpSpPr>
      <p:grpSp>
        <p:nvGrpSpPr>
          <p:cNvPr id="5540" name="Group 5540"/>
          <p:cNvGrpSpPr/>
          <p:nvPr/>
        </p:nvGrpSpPr>
        <p:grpSpPr>
          <a:xfrm>
            <a:off x="0" y="0"/>
            <a:ext cx="9144000" cy="6858000"/>
            <a:chOff x="0" y="0"/>
            <a:chExt cx="9144000" cy="6858000"/>
          </a:xfrm>
        </p:grpSpPr>
        <p:grpSp>
          <p:nvGrpSpPr>
            <p:cNvPr id="5533" name="Group 5533"/>
            <p:cNvGrpSpPr/>
            <p:nvPr/>
          </p:nvGrpSpPr>
          <p:grpSpPr>
            <a:xfrm>
              <a:off x="0" y="0"/>
              <a:ext cx="9144000" cy="6858000"/>
              <a:chOff x="0" y="0"/>
              <a:chExt cx="9144000" cy="6858000"/>
            </a:xfrm>
          </p:grpSpPr>
          <p:grpSp>
            <p:nvGrpSpPr>
              <p:cNvPr id="5502" name="Group 5502"/>
              <p:cNvGrpSpPr/>
              <p:nvPr/>
            </p:nvGrpSpPr>
            <p:grpSpPr>
              <a:xfrm>
                <a:off x="0" y="304800"/>
                <a:ext cx="9144000" cy="6400800"/>
                <a:chOff x="0" y="0"/>
                <a:chExt cx="9144000" cy="6400800"/>
              </a:xfrm>
            </p:grpSpPr>
            <p:sp>
              <p:nvSpPr>
                <p:cNvPr id="5480" name="Shape 5480"/>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1" name="Shape 5481"/>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2" name="Shape 5482"/>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3" name="Shape 5483"/>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4" name="Shape 5484"/>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5" name="Shape 5485"/>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6" name="Shape 5486"/>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7" name="Shape 5487"/>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8" name="Shape 5488"/>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89" name="Shape 5489"/>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0" name="Shape 5490"/>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1" name="Shape 5491"/>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2" name="Shape 5492"/>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3" name="Shape 5493"/>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4" name="Shape 5494"/>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5" name="Shape 5495"/>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6" name="Shape 5496"/>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7" name="Shape 5497"/>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8" name="Shape 5498"/>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499" name="Shape 5499"/>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0" name="Shape 5500"/>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1" name="Shape 5501"/>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532" name="Group 5532"/>
              <p:cNvGrpSpPr/>
              <p:nvPr/>
            </p:nvGrpSpPr>
            <p:grpSpPr>
              <a:xfrm>
                <a:off x="304799" y="0"/>
                <a:ext cx="8534402" cy="6858000"/>
                <a:chOff x="0" y="0"/>
                <a:chExt cx="8534400" cy="6858000"/>
              </a:xfrm>
            </p:grpSpPr>
            <p:sp>
              <p:nvSpPr>
                <p:cNvPr id="5503" name="Shape 5503"/>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4" name="Shape 5504"/>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5" name="Shape 5505"/>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6" name="Shape 5506"/>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7" name="Shape 5507"/>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8" name="Shape 5508"/>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09" name="Shape 5509"/>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0" name="Shape 5510"/>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1" name="Shape 5511"/>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2" name="Shape 5512"/>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3" name="Shape 5513"/>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4" name="Shape 5514"/>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5" name="Shape 5515"/>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6" name="Shape 5516"/>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7" name="Shape 5517"/>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8" name="Shape 5518"/>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19" name="Shape 5519"/>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0" name="Shape 5520"/>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1" name="Shape 5521"/>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2" name="Shape 5522"/>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3" name="Shape 5523"/>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4" name="Shape 5524"/>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5" name="Shape 5525"/>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6" name="Shape 5526"/>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7" name="Shape 5527"/>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8" name="Shape 5528"/>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29" name="Shape 5529"/>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30" name="Shape 5530"/>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31" name="Shape 5531"/>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534" name="Shape 5534"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535" name="Shape 5535"/>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539" name="Group 5539"/>
            <p:cNvGrpSpPr/>
            <p:nvPr/>
          </p:nvGrpSpPr>
          <p:grpSpPr>
            <a:xfrm>
              <a:off x="414337" y="1416045"/>
              <a:ext cx="1784351" cy="2324105"/>
              <a:chOff x="0" y="-4"/>
              <a:chExt cx="1784350" cy="2324103"/>
            </a:xfrm>
          </p:grpSpPr>
          <p:sp>
            <p:nvSpPr>
              <p:cNvPr id="5536" name="Shape 5536"/>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37" name="Shape 5537"/>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38" name="Shape 5538"/>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541" name="Shape 5541"/>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542" name="Shape 5542"/>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543" name="Shape 5543"/>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8.xml><?xml version="1.0" encoding="utf-8"?>
<p:sldLayout xmlns:a="http://schemas.openxmlformats.org/drawingml/2006/main" xmlns:r="http://schemas.openxmlformats.org/officeDocument/2006/relationships" xmlns:p="http://schemas.openxmlformats.org/presentationml/2006/main" type="tx">
  <p:cSld name="2_Title, Text and Chart">
    <p:spTree>
      <p:nvGrpSpPr>
        <p:cNvPr id="1" name=""/>
        <p:cNvGrpSpPr/>
        <p:nvPr/>
      </p:nvGrpSpPr>
      <p:grpSpPr>
        <a:xfrm>
          <a:off x="0" y="0"/>
          <a:ext cx="0" cy="0"/>
          <a:chOff x="0" y="0"/>
          <a:chExt cx="0" cy="0"/>
        </a:xfrm>
      </p:grpSpPr>
      <p:grpSp>
        <p:nvGrpSpPr>
          <p:cNvPr id="5610" name="Group 5610"/>
          <p:cNvGrpSpPr/>
          <p:nvPr/>
        </p:nvGrpSpPr>
        <p:grpSpPr>
          <a:xfrm>
            <a:off x="0" y="0"/>
            <a:ext cx="9144000" cy="6858000"/>
            <a:chOff x="0" y="0"/>
            <a:chExt cx="9144000" cy="6858000"/>
          </a:xfrm>
        </p:grpSpPr>
        <p:grpSp>
          <p:nvGrpSpPr>
            <p:cNvPr id="5603" name="Group 5603"/>
            <p:cNvGrpSpPr/>
            <p:nvPr/>
          </p:nvGrpSpPr>
          <p:grpSpPr>
            <a:xfrm>
              <a:off x="0" y="0"/>
              <a:ext cx="9144000" cy="6858000"/>
              <a:chOff x="0" y="0"/>
              <a:chExt cx="9144000" cy="6858000"/>
            </a:xfrm>
          </p:grpSpPr>
          <p:grpSp>
            <p:nvGrpSpPr>
              <p:cNvPr id="5572" name="Group 5572"/>
              <p:cNvGrpSpPr/>
              <p:nvPr/>
            </p:nvGrpSpPr>
            <p:grpSpPr>
              <a:xfrm>
                <a:off x="0" y="304800"/>
                <a:ext cx="9144000" cy="6400800"/>
                <a:chOff x="0" y="0"/>
                <a:chExt cx="9144000" cy="6400800"/>
              </a:xfrm>
            </p:grpSpPr>
            <p:sp>
              <p:nvSpPr>
                <p:cNvPr id="5550" name="Shape 5550"/>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1" name="Shape 5551"/>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2" name="Shape 5552"/>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3" name="Shape 5553"/>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4" name="Shape 5554"/>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5" name="Shape 5555"/>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6" name="Shape 5556"/>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7" name="Shape 5557"/>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8" name="Shape 5558"/>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59" name="Shape 5559"/>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0" name="Shape 5560"/>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1" name="Shape 5561"/>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2" name="Shape 5562"/>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3" name="Shape 5563"/>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4" name="Shape 5564"/>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5" name="Shape 5565"/>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6" name="Shape 5566"/>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7" name="Shape 5567"/>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8" name="Shape 5568"/>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69" name="Shape 5569"/>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0" name="Shape 5570"/>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1" name="Shape 5571"/>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602" name="Group 5602"/>
              <p:cNvGrpSpPr/>
              <p:nvPr/>
            </p:nvGrpSpPr>
            <p:grpSpPr>
              <a:xfrm>
                <a:off x="304799" y="0"/>
                <a:ext cx="8534402" cy="6858000"/>
                <a:chOff x="0" y="0"/>
                <a:chExt cx="8534400" cy="6858000"/>
              </a:xfrm>
            </p:grpSpPr>
            <p:sp>
              <p:nvSpPr>
                <p:cNvPr id="5573" name="Shape 5573"/>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4" name="Shape 5574"/>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5" name="Shape 5575"/>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6" name="Shape 5576"/>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7" name="Shape 5577"/>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8" name="Shape 5578"/>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79" name="Shape 5579"/>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0" name="Shape 5580"/>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1" name="Shape 5581"/>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2" name="Shape 5582"/>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3" name="Shape 5583"/>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4" name="Shape 5584"/>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5" name="Shape 5585"/>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6" name="Shape 5586"/>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7" name="Shape 5587"/>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8" name="Shape 5588"/>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89" name="Shape 5589"/>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0" name="Shape 5590"/>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1" name="Shape 5591"/>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2" name="Shape 5592"/>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3" name="Shape 5593"/>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4" name="Shape 5594"/>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5" name="Shape 5595"/>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6" name="Shape 5596"/>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7" name="Shape 5597"/>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8" name="Shape 5598"/>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599" name="Shape 5599"/>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00" name="Shape 5600"/>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01" name="Shape 5601"/>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604" name="Shape 5604"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605" name="Shape 5605"/>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609" name="Group 5609"/>
            <p:cNvGrpSpPr/>
            <p:nvPr/>
          </p:nvGrpSpPr>
          <p:grpSpPr>
            <a:xfrm>
              <a:off x="414337" y="1416045"/>
              <a:ext cx="1784351" cy="2324105"/>
              <a:chOff x="0" y="-4"/>
              <a:chExt cx="1784350" cy="2324103"/>
            </a:xfrm>
          </p:grpSpPr>
          <p:sp>
            <p:nvSpPr>
              <p:cNvPr id="5606" name="Shape 5606"/>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07" name="Shape 5607"/>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08" name="Shape 5608"/>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611" name="Shape 5611"/>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612" name="Shape 5612"/>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613" name="Shape 5613"/>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09.xml><?xml version="1.0" encoding="utf-8"?>
<p:sldLayout xmlns:a="http://schemas.openxmlformats.org/drawingml/2006/main" xmlns:r="http://schemas.openxmlformats.org/officeDocument/2006/relationships" xmlns:p="http://schemas.openxmlformats.org/presentationml/2006/main" type="tx">
  <p:cSld name="25_Title Slide">
    <p:spTree>
      <p:nvGrpSpPr>
        <p:cNvPr id="1" name=""/>
        <p:cNvGrpSpPr/>
        <p:nvPr/>
      </p:nvGrpSpPr>
      <p:grpSpPr>
        <a:xfrm>
          <a:off x="0" y="0"/>
          <a:ext cx="0" cy="0"/>
          <a:chOff x="0" y="0"/>
          <a:chExt cx="0" cy="0"/>
        </a:xfrm>
      </p:grpSpPr>
      <p:grpSp>
        <p:nvGrpSpPr>
          <p:cNvPr id="5684" name="Group 5684"/>
          <p:cNvGrpSpPr/>
          <p:nvPr/>
        </p:nvGrpSpPr>
        <p:grpSpPr>
          <a:xfrm>
            <a:off x="0" y="0"/>
            <a:ext cx="9144000" cy="6858000"/>
            <a:chOff x="0" y="0"/>
            <a:chExt cx="9144000" cy="6858000"/>
          </a:xfrm>
        </p:grpSpPr>
        <p:grpSp>
          <p:nvGrpSpPr>
            <p:cNvPr id="5674" name="Group 5674"/>
            <p:cNvGrpSpPr/>
            <p:nvPr/>
          </p:nvGrpSpPr>
          <p:grpSpPr>
            <a:xfrm>
              <a:off x="0" y="0"/>
              <a:ext cx="9144000" cy="6858000"/>
              <a:chOff x="0" y="0"/>
              <a:chExt cx="9144000" cy="6858000"/>
            </a:xfrm>
          </p:grpSpPr>
          <p:sp>
            <p:nvSpPr>
              <p:cNvPr id="5620" name="Shape 5620"/>
              <p:cNvSpPr/>
              <p:nvPr/>
            </p:nvSpPr>
            <p:spPr>
              <a:xfrm>
                <a:off x="3352800" y="0"/>
                <a:ext cx="5791200" cy="152400"/>
              </a:xfrm>
              <a:prstGeom prst="rect">
                <a:avLst/>
              </a:prstGeom>
              <a:solidFill>
                <a:srgbClr val="CFDBFD"/>
              </a:solid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nvGrpSpPr>
              <p:cNvPr id="5672" name="Group 5672"/>
              <p:cNvGrpSpPr/>
              <p:nvPr/>
            </p:nvGrpSpPr>
            <p:grpSpPr>
              <a:xfrm>
                <a:off x="0" y="0"/>
                <a:ext cx="9144000" cy="6858000"/>
                <a:chOff x="0" y="0"/>
                <a:chExt cx="9144000" cy="6858000"/>
              </a:xfrm>
            </p:grpSpPr>
            <p:sp>
              <p:nvSpPr>
                <p:cNvPr id="5621" name="Shape 5621"/>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2" name="Shape 5622"/>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3" name="Shape 5623"/>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4" name="Shape 5624"/>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5" name="Shape 5625"/>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6" name="Shape 5626"/>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7" name="Shape 5627"/>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8" name="Shape 5628"/>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29" name="Shape 5629"/>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0" name="Shape 5630"/>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1" name="Shape 5631"/>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2" name="Shape 5632"/>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3" name="Shape 5633"/>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4" name="Shape 5634"/>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5" name="Shape 5635"/>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6" name="Shape 5636"/>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7" name="Shape 5637"/>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8" name="Shape 5638"/>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39" name="Shape 5639"/>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0" name="Shape 5640"/>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1" name="Shape 5641"/>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2" name="Shape 5642"/>
                <p:cNvSpPr/>
                <p:nvPr/>
              </p:nvSpPr>
              <p:spPr>
                <a:xfrm>
                  <a:off x="0" y="6705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3" name="Shape 5643"/>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4" name="Shape 5644"/>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5" name="Shape 5645"/>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6" name="Shape 5646"/>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7" name="Shape 5647"/>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8" name="Shape 5648"/>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49" name="Shape 5649"/>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0" name="Shape 5650"/>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1" name="Shape 5651"/>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2" name="Shape 5652"/>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3" name="Shape 5653"/>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4" name="Shape 5654"/>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5" name="Shape 5655"/>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6" name="Shape 5656"/>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7" name="Shape 5657"/>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8" name="Shape 5658"/>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59" name="Shape 5659"/>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0" name="Shape 5660"/>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1" name="Shape 5661"/>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2" name="Shape 5662"/>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3" name="Shape 5663"/>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4" name="Shape 5664"/>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5" name="Shape 5665"/>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6" name="Shape 5666"/>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7" name="Shape 5667"/>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8" name="Shape 5668"/>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69" name="Shape 5669"/>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70" name="Shape 5670"/>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71" name="Shape 5671"/>
                <p:cNvSpPr/>
                <p:nvPr/>
              </p:nvSpPr>
              <p:spPr>
                <a:xfrm flipH="1">
                  <a:off x="8839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sp>
            <p:nvSpPr>
              <p:cNvPr id="5673" name="Shape 5673"/>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679" name="Group 5679"/>
            <p:cNvGrpSpPr/>
            <p:nvPr/>
          </p:nvGrpSpPr>
          <p:grpSpPr>
            <a:xfrm>
              <a:off x="4763" y="887412"/>
              <a:ext cx="6654800" cy="2851151"/>
              <a:chOff x="0" y="0"/>
              <a:chExt cx="6654799" cy="2851150"/>
            </a:xfrm>
          </p:grpSpPr>
          <p:sp>
            <p:nvSpPr>
              <p:cNvPr id="5675" name="Shape 5675"/>
              <p:cNvSpPr/>
              <p:nvPr/>
            </p:nvSpPr>
            <p:spPr>
              <a:xfrm flipH="1">
                <a:off x="798512" y="0"/>
                <a:ext cx="1" cy="28511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76" name="Shape 5676"/>
              <p:cNvSpPr/>
              <p:nvPr/>
            </p:nvSpPr>
            <p:spPr>
              <a:xfrm flipH="1" flipV="1">
                <a:off x="0" y="2166937"/>
                <a:ext cx="5097463" cy="158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77" name="Shape 5677"/>
              <p:cNvSpPr/>
              <p:nvPr/>
            </p:nvSpPr>
            <p:spPr>
              <a:xfrm flipH="1" flipV="1">
                <a:off x="604837" y="601662"/>
                <a:ext cx="6049963" cy="1589"/>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78" name="Shape 5678"/>
              <p:cNvSpPr/>
              <p:nvPr/>
            </p:nvSpPr>
            <p:spPr>
              <a:xfrm rot="16200000" flipH="1">
                <a:off x="671506" y="477831"/>
                <a:ext cx="247657" cy="249245"/>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nvGrpSpPr>
            <p:cNvPr id="5683" name="Group 5683"/>
            <p:cNvGrpSpPr/>
            <p:nvPr/>
          </p:nvGrpSpPr>
          <p:grpSpPr>
            <a:xfrm>
              <a:off x="2349500" y="3098800"/>
              <a:ext cx="6045200" cy="2876550"/>
              <a:chOff x="0" y="0"/>
              <a:chExt cx="6045200" cy="2876550"/>
            </a:xfrm>
          </p:grpSpPr>
          <p:sp>
            <p:nvSpPr>
              <p:cNvPr id="5680" name="Shape 5680"/>
              <p:cNvSpPr/>
              <p:nvPr/>
            </p:nvSpPr>
            <p:spPr>
              <a:xfrm>
                <a:off x="0" y="2366645"/>
                <a:ext cx="6045200"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81" name="Shape 5681"/>
              <p:cNvSpPr/>
              <p:nvPr/>
            </p:nvSpPr>
            <p:spPr>
              <a:xfrm flipH="1">
                <a:off x="5862320" y="0"/>
                <a:ext cx="1" cy="28765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82" name="Shape 5682"/>
              <p:cNvSpPr/>
              <p:nvPr/>
            </p:nvSpPr>
            <p:spPr>
              <a:xfrm rot="5400000">
                <a:off x="5741987" y="2214556"/>
                <a:ext cx="247657" cy="249244"/>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685" name="Shape 5685"/>
          <p:cNvSpPr>
            <a:spLocks noGrp="1"/>
          </p:cNvSpPr>
          <p:nvPr>
            <p:ph type="title"/>
          </p:nvPr>
        </p:nvSpPr>
        <p:spPr>
          <a:xfrm>
            <a:off x="990600" y="17526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686" name="Shape 5686"/>
          <p:cNvSpPr>
            <a:spLocks noGrp="1"/>
          </p:cNvSpPr>
          <p:nvPr>
            <p:ph type="body" sz="quarter" idx="1"/>
          </p:nvPr>
        </p:nvSpPr>
        <p:spPr>
          <a:xfrm>
            <a:off x="990600" y="3309937"/>
            <a:ext cx="6400800" cy="1752601"/>
          </a:xfrm>
          <a:prstGeom prst="rect">
            <a:avLst/>
          </a:prstGeom>
        </p:spPr>
        <p:txBody>
          <a:bodyPr>
            <a:normAutofit/>
          </a:bodyPr>
          <a:lstStyle>
            <a:lvl1pPr marL="0" indent="0">
              <a:spcBef>
                <a:spcPts val="700"/>
              </a:spcBef>
              <a:buSzTx/>
              <a:buNone/>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687" name="Shape 568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0.xml><?xml version="1.0" encoding="utf-8"?>
<p:sldLayout xmlns:a="http://schemas.openxmlformats.org/drawingml/2006/main" xmlns:r="http://schemas.openxmlformats.org/officeDocument/2006/relationships" xmlns:p="http://schemas.openxmlformats.org/presentationml/2006/main" type="tx">
  <p:cSld name="23_Title and Content">
    <p:spTree>
      <p:nvGrpSpPr>
        <p:cNvPr id="1" name=""/>
        <p:cNvGrpSpPr/>
        <p:nvPr/>
      </p:nvGrpSpPr>
      <p:grpSpPr>
        <a:xfrm>
          <a:off x="0" y="0"/>
          <a:ext cx="0" cy="0"/>
          <a:chOff x="0" y="0"/>
          <a:chExt cx="0" cy="0"/>
        </a:xfrm>
      </p:grpSpPr>
      <p:grpSp>
        <p:nvGrpSpPr>
          <p:cNvPr id="5754" name="Group 5754"/>
          <p:cNvGrpSpPr/>
          <p:nvPr/>
        </p:nvGrpSpPr>
        <p:grpSpPr>
          <a:xfrm>
            <a:off x="0" y="0"/>
            <a:ext cx="9144000" cy="6858000"/>
            <a:chOff x="0" y="0"/>
            <a:chExt cx="9144000" cy="6858000"/>
          </a:xfrm>
        </p:grpSpPr>
        <p:grpSp>
          <p:nvGrpSpPr>
            <p:cNvPr id="5747" name="Group 5747"/>
            <p:cNvGrpSpPr/>
            <p:nvPr/>
          </p:nvGrpSpPr>
          <p:grpSpPr>
            <a:xfrm>
              <a:off x="0" y="0"/>
              <a:ext cx="9144000" cy="6858000"/>
              <a:chOff x="0" y="0"/>
              <a:chExt cx="9144000" cy="6858000"/>
            </a:xfrm>
          </p:grpSpPr>
          <p:grpSp>
            <p:nvGrpSpPr>
              <p:cNvPr id="5716" name="Group 5716"/>
              <p:cNvGrpSpPr/>
              <p:nvPr/>
            </p:nvGrpSpPr>
            <p:grpSpPr>
              <a:xfrm>
                <a:off x="0" y="304800"/>
                <a:ext cx="9144000" cy="6400800"/>
                <a:chOff x="0" y="0"/>
                <a:chExt cx="9144000" cy="6400800"/>
              </a:xfrm>
            </p:grpSpPr>
            <p:sp>
              <p:nvSpPr>
                <p:cNvPr id="5694" name="Shape 569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95" name="Shape 569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96" name="Shape 569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97" name="Shape 569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98" name="Shape 569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699" name="Shape 569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0" name="Shape 570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1" name="Shape 570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2" name="Shape 570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3" name="Shape 570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4" name="Shape 570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5" name="Shape 570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6" name="Shape 570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7" name="Shape 570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8" name="Shape 570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09" name="Shape 570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0" name="Shape 571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1" name="Shape 571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2" name="Shape 571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3" name="Shape 571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4" name="Shape 571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5" name="Shape 571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746" name="Group 5746"/>
              <p:cNvGrpSpPr/>
              <p:nvPr/>
            </p:nvGrpSpPr>
            <p:grpSpPr>
              <a:xfrm>
                <a:off x="304799" y="0"/>
                <a:ext cx="8534402" cy="6858000"/>
                <a:chOff x="0" y="0"/>
                <a:chExt cx="8534400" cy="6858000"/>
              </a:xfrm>
            </p:grpSpPr>
            <p:sp>
              <p:nvSpPr>
                <p:cNvPr id="5717" name="Shape 571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8" name="Shape 571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19" name="Shape 571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0" name="Shape 572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1" name="Shape 572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2" name="Shape 572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3" name="Shape 572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4" name="Shape 572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5" name="Shape 572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6" name="Shape 572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7" name="Shape 572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8" name="Shape 572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29" name="Shape 572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0" name="Shape 573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1" name="Shape 573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2" name="Shape 573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3" name="Shape 573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4" name="Shape 573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5" name="Shape 573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6" name="Shape 573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7" name="Shape 573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8" name="Shape 573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39" name="Shape 573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40" name="Shape 574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41" name="Shape 574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42" name="Shape 574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43" name="Shape 574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44" name="Shape 574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45" name="Shape 574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748" name="Shape 574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749" name="Shape 574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753" name="Group 5753"/>
            <p:cNvGrpSpPr/>
            <p:nvPr/>
          </p:nvGrpSpPr>
          <p:grpSpPr>
            <a:xfrm>
              <a:off x="414337" y="1416045"/>
              <a:ext cx="1784351" cy="2324105"/>
              <a:chOff x="0" y="-4"/>
              <a:chExt cx="1784350" cy="2324103"/>
            </a:xfrm>
          </p:grpSpPr>
          <p:sp>
            <p:nvSpPr>
              <p:cNvPr id="5750" name="Shape 575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51" name="Shape 575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52" name="Shape 575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755" name="Shape 575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756" name="Shape 5756"/>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757" name="Shape 575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1.xml><?xml version="1.0" encoding="utf-8"?>
<p:sldLayout xmlns:a="http://schemas.openxmlformats.org/drawingml/2006/main" xmlns:r="http://schemas.openxmlformats.org/officeDocument/2006/relationships" xmlns:p="http://schemas.openxmlformats.org/presentationml/2006/main" type="tx">
  <p:cSld name="25_Section Header">
    <p:spTree>
      <p:nvGrpSpPr>
        <p:cNvPr id="1" name=""/>
        <p:cNvGrpSpPr/>
        <p:nvPr/>
      </p:nvGrpSpPr>
      <p:grpSpPr>
        <a:xfrm>
          <a:off x="0" y="0"/>
          <a:ext cx="0" cy="0"/>
          <a:chOff x="0" y="0"/>
          <a:chExt cx="0" cy="0"/>
        </a:xfrm>
      </p:grpSpPr>
      <p:grpSp>
        <p:nvGrpSpPr>
          <p:cNvPr id="5824" name="Group 5824"/>
          <p:cNvGrpSpPr/>
          <p:nvPr/>
        </p:nvGrpSpPr>
        <p:grpSpPr>
          <a:xfrm>
            <a:off x="0" y="0"/>
            <a:ext cx="9144000" cy="6858000"/>
            <a:chOff x="0" y="0"/>
            <a:chExt cx="9144000" cy="6858000"/>
          </a:xfrm>
        </p:grpSpPr>
        <p:grpSp>
          <p:nvGrpSpPr>
            <p:cNvPr id="5817" name="Group 5817"/>
            <p:cNvGrpSpPr/>
            <p:nvPr/>
          </p:nvGrpSpPr>
          <p:grpSpPr>
            <a:xfrm>
              <a:off x="0" y="0"/>
              <a:ext cx="9144000" cy="6858000"/>
              <a:chOff x="0" y="0"/>
              <a:chExt cx="9144000" cy="6858000"/>
            </a:xfrm>
          </p:grpSpPr>
          <p:grpSp>
            <p:nvGrpSpPr>
              <p:cNvPr id="5786" name="Group 5786"/>
              <p:cNvGrpSpPr/>
              <p:nvPr/>
            </p:nvGrpSpPr>
            <p:grpSpPr>
              <a:xfrm>
                <a:off x="0" y="304800"/>
                <a:ext cx="9144000" cy="6400800"/>
                <a:chOff x="0" y="0"/>
                <a:chExt cx="9144000" cy="6400800"/>
              </a:xfrm>
            </p:grpSpPr>
            <p:sp>
              <p:nvSpPr>
                <p:cNvPr id="5764" name="Shape 576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65" name="Shape 576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66" name="Shape 576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67" name="Shape 576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68" name="Shape 576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69" name="Shape 576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0" name="Shape 577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1" name="Shape 577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2" name="Shape 577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3" name="Shape 577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4" name="Shape 577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5" name="Shape 577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6" name="Shape 577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7" name="Shape 577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8" name="Shape 577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79" name="Shape 577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0" name="Shape 578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1" name="Shape 578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2" name="Shape 578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3" name="Shape 578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4" name="Shape 578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5" name="Shape 578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816" name="Group 5816"/>
              <p:cNvGrpSpPr/>
              <p:nvPr/>
            </p:nvGrpSpPr>
            <p:grpSpPr>
              <a:xfrm>
                <a:off x="304799" y="0"/>
                <a:ext cx="8534402" cy="6858000"/>
                <a:chOff x="0" y="0"/>
                <a:chExt cx="8534400" cy="6858000"/>
              </a:xfrm>
            </p:grpSpPr>
            <p:sp>
              <p:nvSpPr>
                <p:cNvPr id="5787" name="Shape 578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8" name="Shape 578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89" name="Shape 578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0" name="Shape 579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1" name="Shape 579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2" name="Shape 579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3" name="Shape 579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4" name="Shape 579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5" name="Shape 579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6" name="Shape 579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7" name="Shape 579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8" name="Shape 579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799" name="Shape 579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0" name="Shape 580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1" name="Shape 580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2" name="Shape 580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3" name="Shape 580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4" name="Shape 580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5" name="Shape 580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6" name="Shape 580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7" name="Shape 580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8" name="Shape 580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09" name="Shape 580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10" name="Shape 581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11" name="Shape 581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12" name="Shape 581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13" name="Shape 581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14" name="Shape 581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15" name="Shape 581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818" name="Shape 581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819" name="Shape 581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823" name="Group 5823"/>
            <p:cNvGrpSpPr/>
            <p:nvPr/>
          </p:nvGrpSpPr>
          <p:grpSpPr>
            <a:xfrm>
              <a:off x="414337" y="1416045"/>
              <a:ext cx="1784351" cy="2324105"/>
              <a:chOff x="0" y="-4"/>
              <a:chExt cx="1784350" cy="2324103"/>
            </a:xfrm>
          </p:grpSpPr>
          <p:sp>
            <p:nvSpPr>
              <p:cNvPr id="5820" name="Shape 582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21" name="Shape 582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22" name="Shape 582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825" name="Shape 5825"/>
          <p:cNvSpPr>
            <a:spLocks noGrp="1"/>
          </p:cNvSpPr>
          <p:nvPr>
            <p:ph type="title"/>
          </p:nvPr>
        </p:nvSpPr>
        <p:spPr>
          <a:xfrm>
            <a:off x="722312" y="4406900"/>
            <a:ext cx="7772401" cy="1362075"/>
          </a:xfrm>
          <a:prstGeom prst="rect">
            <a:avLst/>
          </a:prstGeom>
        </p:spPr>
        <p:txBody>
          <a:bodyPr anchor="t"/>
          <a:lstStyle>
            <a:lvl1pPr>
              <a:defRPr sz="4000" cap="all">
                <a:solidFill>
                  <a:srgbClr val="660066"/>
                </a:solidFill>
                <a:latin typeface="Tahoma"/>
                <a:ea typeface="Tahoma"/>
                <a:cs typeface="Tahoma"/>
                <a:sym typeface="Tahoma"/>
              </a:defRPr>
            </a:lvl1pPr>
          </a:lstStyle>
          <a:p>
            <a:r>
              <a:t>Title Text</a:t>
            </a:r>
          </a:p>
        </p:txBody>
      </p:sp>
      <p:sp>
        <p:nvSpPr>
          <p:cNvPr id="5826" name="Shape 5826"/>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40458C"/>
                </a:solidFill>
                <a:latin typeface="Tahoma"/>
                <a:ea typeface="Tahoma"/>
                <a:cs typeface="Tahoma"/>
                <a:sym typeface="Tahoma"/>
              </a:defRPr>
            </a:lvl1pPr>
            <a:lvl2pPr marL="0" indent="457200">
              <a:spcBef>
                <a:spcPts val="400"/>
              </a:spcBef>
              <a:buSzTx/>
              <a:buNone/>
              <a:defRPr sz="2000">
                <a:solidFill>
                  <a:srgbClr val="40458C"/>
                </a:solidFill>
                <a:latin typeface="Tahoma"/>
                <a:ea typeface="Tahoma"/>
                <a:cs typeface="Tahoma"/>
                <a:sym typeface="Tahoma"/>
              </a:defRPr>
            </a:lvl2pPr>
            <a:lvl3pPr marL="0" indent="914400">
              <a:spcBef>
                <a:spcPts val="400"/>
              </a:spcBef>
              <a:buSzTx/>
              <a:buNone/>
              <a:defRPr sz="2000">
                <a:solidFill>
                  <a:srgbClr val="40458C"/>
                </a:solidFill>
                <a:latin typeface="Tahoma"/>
                <a:ea typeface="Tahoma"/>
                <a:cs typeface="Tahoma"/>
                <a:sym typeface="Tahoma"/>
              </a:defRPr>
            </a:lvl3pPr>
            <a:lvl4pPr marL="0" indent="1371600">
              <a:spcBef>
                <a:spcPts val="400"/>
              </a:spcBef>
              <a:buSzTx/>
              <a:buNone/>
              <a:defRPr sz="2000">
                <a:solidFill>
                  <a:srgbClr val="40458C"/>
                </a:solidFill>
                <a:latin typeface="Tahoma"/>
                <a:ea typeface="Tahoma"/>
                <a:cs typeface="Tahoma"/>
                <a:sym typeface="Tahoma"/>
              </a:defRPr>
            </a:lvl4pPr>
            <a:lvl5pPr marL="0" indent="1828800">
              <a:spcBef>
                <a:spcPts val="400"/>
              </a:spcBef>
              <a:buSzTx/>
              <a:buNone/>
              <a:defRPr sz="20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827" name="Shape 582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2.xml><?xml version="1.0" encoding="utf-8"?>
<p:sldLayout xmlns:a="http://schemas.openxmlformats.org/drawingml/2006/main" xmlns:r="http://schemas.openxmlformats.org/officeDocument/2006/relationships" xmlns:p="http://schemas.openxmlformats.org/presentationml/2006/main" type="tx">
  <p:cSld name="25_Two Content">
    <p:spTree>
      <p:nvGrpSpPr>
        <p:cNvPr id="1" name=""/>
        <p:cNvGrpSpPr/>
        <p:nvPr/>
      </p:nvGrpSpPr>
      <p:grpSpPr>
        <a:xfrm>
          <a:off x="0" y="0"/>
          <a:ext cx="0" cy="0"/>
          <a:chOff x="0" y="0"/>
          <a:chExt cx="0" cy="0"/>
        </a:xfrm>
      </p:grpSpPr>
      <p:grpSp>
        <p:nvGrpSpPr>
          <p:cNvPr id="5894" name="Group 5894"/>
          <p:cNvGrpSpPr/>
          <p:nvPr/>
        </p:nvGrpSpPr>
        <p:grpSpPr>
          <a:xfrm>
            <a:off x="0" y="0"/>
            <a:ext cx="9144000" cy="6858000"/>
            <a:chOff x="0" y="0"/>
            <a:chExt cx="9144000" cy="6858000"/>
          </a:xfrm>
        </p:grpSpPr>
        <p:grpSp>
          <p:nvGrpSpPr>
            <p:cNvPr id="5887" name="Group 5887"/>
            <p:cNvGrpSpPr/>
            <p:nvPr/>
          </p:nvGrpSpPr>
          <p:grpSpPr>
            <a:xfrm>
              <a:off x="0" y="0"/>
              <a:ext cx="9144000" cy="6858000"/>
              <a:chOff x="0" y="0"/>
              <a:chExt cx="9144000" cy="6858000"/>
            </a:xfrm>
          </p:grpSpPr>
          <p:grpSp>
            <p:nvGrpSpPr>
              <p:cNvPr id="5856" name="Group 5856"/>
              <p:cNvGrpSpPr/>
              <p:nvPr/>
            </p:nvGrpSpPr>
            <p:grpSpPr>
              <a:xfrm>
                <a:off x="0" y="304800"/>
                <a:ext cx="9144000" cy="6400800"/>
                <a:chOff x="0" y="0"/>
                <a:chExt cx="9144000" cy="6400800"/>
              </a:xfrm>
            </p:grpSpPr>
            <p:sp>
              <p:nvSpPr>
                <p:cNvPr id="5834" name="Shape 583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35" name="Shape 583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36" name="Shape 583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37" name="Shape 583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38" name="Shape 583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39" name="Shape 583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0" name="Shape 584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1" name="Shape 584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2" name="Shape 584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3" name="Shape 584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4" name="Shape 584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5" name="Shape 584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6" name="Shape 584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7" name="Shape 584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8" name="Shape 584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49" name="Shape 584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0" name="Shape 585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1" name="Shape 585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2" name="Shape 585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3" name="Shape 585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4" name="Shape 585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5" name="Shape 585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886" name="Group 5886"/>
              <p:cNvGrpSpPr/>
              <p:nvPr/>
            </p:nvGrpSpPr>
            <p:grpSpPr>
              <a:xfrm>
                <a:off x="304799" y="0"/>
                <a:ext cx="8534402" cy="6858000"/>
                <a:chOff x="0" y="0"/>
                <a:chExt cx="8534400" cy="6858000"/>
              </a:xfrm>
            </p:grpSpPr>
            <p:sp>
              <p:nvSpPr>
                <p:cNvPr id="5857" name="Shape 585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8" name="Shape 585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59" name="Shape 585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0" name="Shape 586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1" name="Shape 586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2" name="Shape 586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3" name="Shape 586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4" name="Shape 586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5" name="Shape 586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6" name="Shape 586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7" name="Shape 586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8" name="Shape 586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69" name="Shape 586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0" name="Shape 587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1" name="Shape 587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2" name="Shape 587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3" name="Shape 587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4" name="Shape 587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5" name="Shape 587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6" name="Shape 587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7" name="Shape 587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8" name="Shape 587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79" name="Shape 587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80" name="Shape 588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81" name="Shape 588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82" name="Shape 588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83" name="Shape 588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84" name="Shape 588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85" name="Shape 588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888" name="Shape 588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889" name="Shape 588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893" name="Group 5893"/>
            <p:cNvGrpSpPr/>
            <p:nvPr/>
          </p:nvGrpSpPr>
          <p:grpSpPr>
            <a:xfrm>
              <a:off x="414337" y="1416045"/>
              <a:ext cx="1784351" cy="2324105"/>
              <a:chOff x="0" y="-4"/>
              <a:chExt cx="1784350" cy="2324103"/>
            </a:xfrm>
          </p:grpSpPr>
          <p:sp>
            <p:nvSpPr>
              <p:cNvPr id="5890" name="Shape 589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91" name="Shape 589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892" name="Shape 589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895" name="Shape 589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896" name="Shape 5896"/>
          <p:cNvSpPr>
            <a:spLocks noGrp="1"/>
          </p:cNvSpPr>
          <p:nvPr>
            <p:ph type="body" sz="half" idx="1"/>
          </p:nvPr>
        </p:nvSpPr>
        <p:spPr>
          <a:xfrm>
            <a:off x="838200" y="1905000"/>
            <a:ext cx="3810000" cy="4114800"/>
          </a:xfrm>
          <a:prstGeom prst="rect">
            <a:avLst/>
          </a:prstGeom>
        </p:spPr>
        <p:txBody>
          <a:bodyPr>
            <a:normAutofit/>
          </a:bodyPr>
          <a:lstStyle>
            <a:lvl1pPr>
              <a:buSzPct val="110000"/>
              <a:buBlip>
                <a:blip r:embed="rId3"/>
              </a:buBlip>
              <a:defRPr>
                <a:solidFill>
                  <a:srgbClr val="40458C"/>
                </a:solidFill>
                <a:latin typeface="Tahoma"/>
                <a:ea typeface="Tahoma"/>
                <a:cs typeface="Tahoma"/>
                <a:sym typeface="Tahoma"/>
              </a:defRPr>
            </a:lvl1pPr>
            <a:lvl2pPr>
              <a:buSzPct val="60000"/>
              <a:buChar char="■"/>
              <a:defRPr>
                <a:solidFill>
                  <a:srgbClr val="40458C"/>
                </a:solidFill>
                <a:latin typeface="Tahoma"/>
                <a:ea typeface="Tahoma"/>
                <a:cs typeface="Tahoma"/>
                <a:sym typeface="Tahoma"/>
              </a:defRPr>
            </a:lvl2pPr>
            <a:lvl3pPr marL="1234439" indent="-320039">
              <a:buSzPct val="95000"/>
              <a:buChar char="⬥"/>
              <a:defRPr>
                <a:solidFill>
                  <a:srgbClr val="40458C"/>
                </a:solidFill>
                <a:latin typeface="Tahoma"/>
                <a:ea typeface="Tahoma"/>
                <a:cs typeface="Tahoma"/>
                <a:sym typeface="Tahoma"/>
              </a:defRPr>
            </a:lvl3pPr>
            <a:lvl4pPr marL="1727200" indent="-355600">
              <a:buSzPct val="65000"/>
              <a:buChar char="■"/>
              <a:defRPr>
                <a:solidFill>
                  <a:srgbClr val="40458C"/>
                </a:solidFill>
                <a:latin typeface="Tahoma"/>
                <a:ea typeface="Tahoma"/>
                <a:cs typeface="Tahoma"/>
                <a:sym typeface="Tahoma"/>
              </a:defRPr>
            </a:lvl4pPr>
            <a:lvl5pPr marL="2184400" indent="-355600">
              <a:buSzPct val="60000"/>
              <a:buChar char="■"/>
              <a:defRPr>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897" name="Shape 589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3.xml><?xml version="1.0" encoding="utf-8"?>
<p:sldLayout xmlns:a="http://schemas.openxmlformats.org/drawingml/2006/main" xmlns:r="http://schemas.openxmlformats.org/officeDocument/2006/relationships" xmlns:p="http://schemas.openxmlformats.org/presentationml/2006/main" type="tx">
  <p:cSld name="25_Comparison">
    <p:spTree>
      <p:nvGrpSpPr>
        <p:cNvPr id="1" name=""/>
        <p:cNvGrpSpPr/>
        <p:nvPr/>
      </p:nvGrpSpPr>
      <p:grpSpPr>
        <a:xfrm>
          <a:off x="0" y="0"/>
          <a:ext cx="0" cy="0"/>
          <a:chOff x="0" y="0"/>
          <a:chExt cx="0" cy="0"/>
        </a:xfrm>
      </p:grpSpPr>
      <p:grpSp>
        <p:nvGrpSpPr>
          <p:cNvPr id="5964" name="Group 5964"/>
          <p:cNvGrpSpPr/>
          <p:nvPr/>
        </p:nvGrpSpPr>
        <p:grpSpPr>
          <a:xfrm>
            <a:off x="0" y="0"/>
            <a:ext cx="9144000" cy="6858000"/>
            <a:chOff x="0" y="0"/>
            <a:chExt cx="9144000" cy="6858000"/>
          </a:xfrm>
        </p:grpSpPr>
        <p:grpSp>
          <p:nvGrpSpPr>
            <p:cNvPr id="5957" name="Group 5957"/>
            <p:cNvGrpSpPr/>
            <p:nvPr/>
          </p:nvGrpSpPr>
          <p:grpSpPr>
            <a:xfrm>
              <a:off x="0" y="0"/>
              <a:ext cx="9144000" cy="6858000"/>
              <a:chOff x="0" y="0"/>
              <a:chExt cx="9144000" cy="6858000"/>
            </a:xfrm>
          </p:grpSpPr>
          <p:grpSp>
            <p:nvGrpSpPr>
              <p:cNvPr id="5926" name="Group 5926"/>
              <p:cNvGrpSpPr/>
              <p:nvPr/>
            </p:nvGrpSpPr>
            <p:grpSpPr>
              <a:xfrm>
                <a:off x="0" y="304800"/>
                <a:ext cx="9144000" cy="6400800"/>
                <a:chOff x="0" y="0"/>
                <a:chExt cx="9144000" cy="6400800"/>
              </a:xfrm>
            </p:grpSpPr>
            <p:sp>
              <p:nvSpPr>
                <p:cNvPr id="5904" name="Shape 590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05" name="Shape 590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06" name="Shape 590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07" name="Shape 590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08" name="Shape 590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09" name="Shape 590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0" name="Shape 591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1" name="Shape 591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2" name="Shape 591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3" name="Shape 591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4" name="Shape 591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5" name="Shape 591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6" name="Shape 591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7" name="Shape 591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8" name="Shape 591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19" name="Shape 591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0" name="Shape 592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1" name="Shape 592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2" name="Shape 592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3" name="Shape 592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4" name="Shape 592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5" name="Shape 592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5956" name="Group 5956"/>
              <p:cNvGrpSpPr/>
              <p:nvPr/>
            </p:nvGrpSpPr>
            <p:grpSpPr>
              <a:xfrm>
                <a:off x="304799" y="0"/>
                <a:ext cx="8534402" cy="6858000"/>
                <a:chOff x="0" y="0"/>
                <a:chExt cx="8534400" cy="6858000"/>
              </a:xfrm>
            </p:grpSpPr>
            <p:sp>
              <p:nvSpPr>
                <p:cNvPr id="5927" name="Shape 592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8" name="Shape 592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29" name="Shape 592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0" name="Shape 593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1" name="Shape 593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2" name="Shape 593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3" name="Shape 593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4" name="Shape 593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5" name="Shape 593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6" name="Shape 593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7" name="Shape 593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8" name="Shape 593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39" name="Shape 593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0" name="Shape 594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1" name="Shape 594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2" name="Shape 594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3" name="Shape 594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4" name="Shape 594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5" name="Shape 594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6" name="Shape 594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7" name="Shape 594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8" name="Shape 594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49" name="Shape 594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50" name="Shape 595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51" name="Shape 595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52" name="Shape 595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53" name="Shape 595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54" name="Shape 595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55" name="Shape 595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5958" name="Shape 595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5959" name="Shape 595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5963" name="Group 5963"/>
            <p:cNvGrpSpPr/>
            <p:nvPr/>
          </p:nvGrpSpPr>
          <p:grpSpPr>
            <a:xfrm>
              <a:off x="414337" y="1416045"/>
              <a:ext cx="1784351" cy="2324105"/>
              <a:chOff x="0" y="-4"/>
              <a:chExt cx="1784350" cy="2324103"/>
            </a:xfrm>
          </p:grpSpPr>
          <p:sp>
            <p:nvSpPr>
              <p:cNvPr id="5960" name="Shape 596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61" name="Shape 596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62" name="Shape 596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5965" name="Shape 5965"/>
          <p:cNvSpPr>
            <a:spLocks noGrp="1"/>
          </p:cNvSpPr>
          <p:nvPr>
            <p:ph type="title"/>
          </p:nvPr>
        </p:nvSpPr>
        <p:spPr>
          <a:xfrm>
            <a:off x="457200" y="274638"/>
            <a:ext cx="8229600" cy="1143001"/>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5966" name="Shape 5966"/>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40458C"/>
                </a:solidFill>
                <a:latin typeface="Tahoma"/>
                <a:ea typeface="Tahoma"/>
                <a:cs typeface="Tahoma"/>
                <a:sym typeface="Tahoma"/>
              </a:defRPr>
            </a:lvl1pPr>
            <a:lvl2pPr marL="0" indent="457200">
              <a:spcBef>
                <a:spcPts val="500"/>
              </a:spcBef>
              <a:buSzTx/>
              <a:buNone/>
              <a:defRPr sz="2400" b="1">
                <a:solidFill>
                  <a:srgbClr val="40458C"/>
                </a:solidFill>
                <a:latin typeface="Tahoma"/>
                <a:ea typeface="Tahoma"/>
                <a:cs typeface="Tahoma"/>
                <a:sym typeface="Tahoma"/>
              </a:defRPr>
            </a:lvl2pPr>
            <a:lvl3pPr marL="0" indent="914400">
              <a:spcBef>
                <a:spcPts val="500"/>
              </a:spcBef>
              <a:buSzTx/>
              <a:buNone/>
              <a:defRPr sz="2400" b="1">
                <a:solidFill>
                  <a:srgbClr val="40458C"/>
                </a:solidFill>
                <a:latin typeface="Tahoma"/>
                <a:ea typeface="Tahoma"/>
                <a:cs typeface="Tahoma"/>
                <a:sym typeface="Tahoma"/>
              </a:defRPr>
            </a:lvl3pPr>
            <a:lvl4pPr marL="0" indent="1371600">
              <a:spcBef>
                <a:spcPts val="500"/>
              </a:spcBef>
              <a:buSzTx/>
              <a:buNone/>
              <a:defRPr sz="2400" b="1">
                <a:solidFill>
                  <a:srgbClr val="40458C"/>
                </a:solidFill>
                <a:latin typeface="Tahoma"/>
                <a:ea typeface="Tahoma"/>
                <a:cs typeface="Tahoma"/>
                <a:sym typeface="Tahoma"/>
              </a:defRPr>
            </a:lvl4pPr>
            <a:lvl5pPr marL="0" indent="1828800">
              <a:spcBef>
                <a:spcPts val="500"/>
              </a:spcBef>
              <a:buSzTx/>
              <a:buNone/>
              <a:defRPr sz="2400" b="1">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967" name="Shape 5967"/>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40458C"/>
                </a:solidFill>
                <a:latin typeface="Tahoma"/>
                <a:ea typeface="Tahoma"/>
                <a:cs typeface="Tahoma"/>
                <a:sym typeface="Tahoma"/>
              </a:defRPr>
            </a:pPr>
            <a:endParaRPr/>
          </a:p>
        </p:txBody>
      </p:sp>
      <p:sp>
        <p:nvSpPr>
          <p:cNvPr id="5968" name="Shape 5968"/>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4.xml><?xml version="1.0" encoding="utf-8"?>
<p:sldLayout xmlns:a="http://schemas.openxmlformats.org/drawingml/2006/main" xmlns:r="http://schemas.openxmlformats.org/officeDocument/2006/relationships" xmlns:p="http://schemas.openxmlformats.org/presentationml/2006/main" type="tx">
  <p:cSld name="20_Title Only">
    <p:spTree>
      <p:nvGrpSpPr>
        <p:cNvPr id="1" name=""/>
        <p:cNvGrpSpPr/>
        <p:nvPr/>
      </p:nvGrpSpPr>
      <p:grpSpPr>
        <a:xfrm>
          <a:off x="0" y="0"/>
          <a:ext cx="0" cy="0"/>
          <a:chOff x="0" y="0"/>
          <a:chExt cx="0" cy="0"/>
        </a:xfrm>
      </p:grpSpPr>
      <p:grpSp>
        <p:nvGrpSpPr>
          <p:cNvPr id="6035" name="Group 6035"/>
          <p:cNvGrpSpPr/>
          <p:nvPr/>
        </p:nvGrpSpPr>
        <p:grpSpPr>
          <a:xfrm>
            <a:off x="0" y="0"/>
            <a:ext cx="9144000" cy="6858000"/>
            <a:chOff x="0" y="0"/>
            <a:chExt cx="9144000" cy="6858000"/>
          </a:xfrm>
        </p:grpSpPr>
        <p:grpSp>
          <p:nvGrpSpPr>
            <p:cNvPr id="6028" name="Group 6028"/>
            <p:cNvGrpSpPr/>
            <p:nvPr/>
          </p:nvGrpSpPr>
          <p:grpSpPr>
            <a:xfrm>
              <a:off x="0" y="0"/>
              <a:ext cx="9144000" cy="6858000"/>
              <a:chOff x="0" y="0"/>
              <a:chExt cx="9144000" cy="6858000"/>
            </a:xfrm>
          </p:grpSpPr>
          <p:grpSp>
            <p:nvGrpSpPr>
              <p:cNvPr id="5997" name="Group 5997"/>
              <p:cNvGrpSpPr/>
              <p:nvPr/>
            </p:nvGrpSpPr>
            <p:grpSpPr>
              <a:xfrm>
                <a:off x="0" y="304800"/>
                <a:ext cx="9144000" cy="6400800"/>
                <a:chOff x="0" y="0"/>
                <a:chExt cx="9144000" cy="6400800"/>
              </a:xfrm>
            </p:grpSpPr>
            <p:sp>
              <p:nvSpPr>
                <p:cNvPr id="5975" name="Shape 597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76" name="Shape 597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77" name="Shape 597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78" name="Shape 597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79" name="Shape 597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0" name="Shape 598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1" name="Shape 598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2" name="Shape 598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3" name="Shape 598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4" name="Shape 598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5" name="Shape 598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6" name="Shape 598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7" name="Shape 598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8" name="Shape 598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89" name="Shape 598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0" name="Shape 599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1" name="Shape 599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2" name="Shape 599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3" name="Shape 599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4" name="Shape 599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5" name="Shape 599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6" name="Shape 599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027" name="Group 6027"/>
              <p:cNvGrpSpPr/>
              <p:nvPr/>
            </p:nvGrpSpPr>
            <p:grpSpPr>
              <a:xfrm>
                <a:off x="304799" y="0"/>
                <a:ext cx="8534402" cy="6858000"/>
                <a:chOff x="0" y="0"/>
                <a:chExt cx="8534400" cy="6858000"/>
              </a:xfrm>
            </p:grpSpPr>
            <p:sp>
              <p:nvSpPr>
                <p:cNvPr id="5998" name="Shape 599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5999" name="Shape 599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0" name="Shape 600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1" name="Shape 600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2" name="Shape 600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3" name="Shape 600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4" name="Shape 600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5" name="Shape 600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6" name="Shape 600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7" name="Shape 600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8" name="Shape 600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09" name="Shape 600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0" name="Shape 601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1" name="Shape 601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2" name="Shape 601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3" name="Shape 601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4" name="Shape 601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5" name="Shape 601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6" name="Shape 601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7" name="Shape 601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8" name="Shape 601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19" name="Shape 601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20" name="Shape 602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21" name="Shape 602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22" name="Shape 602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23" name="Shape 602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24" name="Shape 602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25" name="Shape 602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26" name="Shape 602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029" name="Shape 602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030" name="Shape 603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034" name="Group 6034"/>
            <p:cNvGrpSpPr/>
            <p:nvPr/>
          </p:nvGrpSpPr>
          <p:grpSpPr>
            <a:xfrm>
              <a:off x="414337" y="1416045"/>
              <a:ext cx="1784351" cy="2324105"/>
              <a:chOff x="0" y="-4"/>
              <a:chExt cx="1784350" cy="2324103"/>
            </a:xfrm>
          </p:grpSpPr>
          <p:sp>
            <p:nvSpPr>
              <p:cNvPr id="6031" name="Shape 603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32" name="Shape 603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33" name="Shape 603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036" name="Shape 6036"/>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037" name="Shape 603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5.xml><?xml version="1.0" encoding="utf-8"?>
<p:sldLayout xmlns:a="http://schemas.openxmlformats.org/drawingml/2006/main" xmlns:r="http://schemas.openxmlformats.org/officeDocument/2006/relationships" xmlns:p="http://schemas.openxmlformats.org/presentationml/2006/main" type="tx">
  <p:cSld name="14_Blank">
    <p:spTree>
      <p:nvGrpSpPr>
        <p:cNvPr id="1" name=""/>
        <p:cNvGrpSpPr/>
        <p:nvPr/>
      </p:nvGrpSpPr>
      <p:grpSpPr>
        <a:xfrm>
          <a:off x="0" y="0"/>
          <a:ext cx="0" cy="0"/>
          <a:chOff x="0" y="0"/>
          <a:chExt cx="0" cy="0"/>
        </a:xfrm>
      </p:grpSpPr>
      <p:grpSp>
        <p:nvGrpSpPr>
          <p:cNvPr id="6104" name="Group 6104"/>
          <p:cNvGrpSpPr/>
          <p:nvPr/>
        </p:nvGrpSpPr>
        <p:grpSpPr>
          <a:xfrm>
            <a:off x="0" y="0"/>
            <a:ext cx="9144000" cy="6858000"/>
            <a:chOff x="0" y="0"/>
            <a:chExt cx="9144000" cy="6858000"/>
          </a:xfrm>
        </p:grpSpPr>
        <p:grpSp>
          <p:nvGrpSpPr>
            <p:cNvPr id="6097" name="Group 6097"/>
            <p:cNvGrpSpPr/>
            <p:nvPr/>
          </p:nvGrpSpPr>
          <p:grpSpPr>
            <a:xfrm>
              <a:off x="0" y="0"/>
              <a:ext cx="9144000" cy="6858000"/>
              <a:chOff x="0" y="0"/>
              <a:chExt cx="9144000" cy="6858000"/>
            </a:xfrm>
          </p:grpSpPr>
          <p:grpSp>
            <p:nvGrpSpPr>
              <p:cNvPr id="6066" name="Group 6066"/>
              <p:cNvGrpSpPr/>
              <p:nvPr/>
            </p:nvGrpSpPr>
            <p:grpSpPr>
              <a:xfrm>
                <a:off x="0" y="304800"/>
                <a:ext cx="9144000" cy="6400800"/>
                <a:chOff x="0" y="0"/>
                <a:chExt cx="9144000" cy="6400800"/>
              </a:xfrm>
            </p:grpSpPr>
            <p:sp>
              <p:nvSpPr>
                <p:cNvPr id="6044" name="Shape 604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45" name="Shape 604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46" name="Shape 604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47" name="Shape 604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48" name="Shape 604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49" name="Shape 604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0" name="Shape 605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1" name="Shape 605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2" name="Shape 605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3" name="Shape 605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4" name="Shape 605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5" name="Shape 605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6" name="Shape 605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7" name="Shape 605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8" name="Shape 605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59" name="Shape 605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0" name="Shape 606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1" name="Shape 606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2" name="Shape 606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3" name="Shape 606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4" name="Shape 606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5" name="Shape 606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096" name="Group 6096"/>
              <p:cNvGrpSpPr/>
              <p:nvPr/>
            </p:nvGrpSpPr>
            <p:grpSpPr>
              <a:xfrm>
                <a:off x="304799" y="0"/>
                <a:ext cx="8534402" cy="6858000"/>
                <a:chOff x="0" y="0"/>
                <a:chExt cx="8534400" cy="6858000"/>
              </a:xfrm>
            </p:grpSpPr>
            <p:sp>
              <p:nvSpPr>
                <p:cNvPr id="6067" name="Shape 606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8" name="Shape 606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69" name="Shape 606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0" name="Shape 607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1" name="Shape 607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2" name="Shape 607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3" name="Shape 607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4" name="Shape 607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5" name="Shape 607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6" name="Shape 607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7" name="Shape 607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8" name="Shape 607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79" name="Shape 607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0" name="Shape 608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1" name="Shape 608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2" name="Shape 608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3" name="Shape 608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4" name="Shape 608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5" name="Shape 608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6" name="Shape 608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7" name="Shape 608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8" name="Shape 608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89" name="Shape 608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90" name="Shape 609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91" name="Shape 609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92" name="Shape 609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93" name="Shape 609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94" name="Shape 609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095" name="Shape 609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098" name="Shape 609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099" name="Shape 609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103" name="Group 6103"/>
            <p:cNvGrpSpPr/>
            <p:nvPr/>
          </p:nvGrpSpPr>
          <p:grpSpPr>
            <a:xfrm>
              <a:off x="414337" y="1416045"/>
              <a:ext cx="1784351" cy="2324105"/>
              <a:chOff x="0" y="-4"/>
              <a:chExt cx="1784350" cy="2324103"/>
            </a:xfrm>
          </p:grpSpPr>
          <p:sp>
            <p:nvSpPr>
              <p:cNvPr id="6100" name="Shape 610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01" name="Shape 610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02" name="Shape 610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105" name="Shape 6105"/>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6.xml><?xml version="1.0" encoding="utf-8"?>
<p:sldLayout xmlns:a="http://schemas.openxmlformats.org/drawingml/2006/main" xmlns:r="http://schemas.openxmlformats.org/officeDocument/2006/relationships" xmlns:p="http://schemas.openxmlformats.org/presentationml/2006/main" type="tx">
  <p:cSld name="25_Content with Caption">
    <p:spTree>
      <p:nvGrpSpPr>
        <p:cNvPr id="1" name=""/>
        <p:cNvGrpSpPr/>
        <p:nvPr/>
      </p:nvGrpSpPr>
      <p:grpSpPr>
        <a:xfrm>
          <a:off x="0" y="0"/>
          <a:ext cx="0" cy="0"/>
          <a:chOff x="0" y="0"/>
          <a:chExt cx="0" cy="0"/>
        </a:xfrm>
      </p:grpSpPr>
      <p:grpSp>
        <p:nvGrpSpPr>
          <p:cNvPr id="6172" name="Group 6172"/>
          <p:cNvGrpSpPr/>
          <p:nvPr/>
        </p:nvGrpSpPr>
        <p:grpSpPr>
          <a:xfrm>
            <a:off x="0" y="0"/>
            <a:ext cx="9144000" cy="6858000"/>
            <a:chOff x="0" y="0"/>
            <a:chExt cx="9144000" cy="6858000"/>
          </a:xfrm>
        </p:grpSpPr>
        <p:grpSp>
          <p:nvGrpSpPr>
            <p:cNvPr id="6165" name="Group 6165"/>
            <p:cNvGrpSpPr/>
            <p:nvPr/>
          </p:nvGrpSpPr>
          <p:grpSpPr>
            <a:xfrm>
              <a:off x="0" y="0"/>
              <a:ext cx="9144000" cy="6858000"/>
              <a:chOff x="0" y="0"/>
              <a:chExt cx="9144000" cy="6858000"/>
            </a:xfrm>
          </p:grpSpPr>
          <p:grpSp>
            <p:nvGrpSpPr>
              <p:cNvPr id="6134" name="Group 6134"/>
              <p:cNvGrpSpPr/>
              <p:nvPr/>
            </p:nvGrpSpPr>
            <p:grpSpPr>
              <a:xfrm>
                <a:off x="0" y="304800"/>
                <a:ext cx="9144000" cy="6400800"/>
                <a:chOff x="0" y="0"/>
                <a:chExt cx="9144000" cy="6400800"/>
              </a:xfrm>
            </p:grpSpPr>
            <p:sp>
              <p:nvSpPr>
                <p:cNvPr id="6112" name="Shape 611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13" name="Shape 611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14" name="Shape 611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15" name="Shape 611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16" name="Shape 611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17" name="Shape 611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18" name="Shape 611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19" name="Shape 611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0" name="Shape 612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1" name="Shape 612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2" name="Shape 612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3" name="Shape 612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4" name="Shape 612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5" name="Shape 612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6" name="Shape 612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7" name="Shape 612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8" name="Shape 612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29" name="Shape 612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0" name="Shape 613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1" name="Shape 613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2" name="Shape 613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3" name="Shape 613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164" name="Group 6164"/>
              <p:cNvGrpSpPr/>
              <p:nvPr/>
            </p:nvGrpSpPr>
            <p:grpSpPr>
              <a:xfrm>
                <a:off x="304799" y="0"/>
                <a:ext cx="8534402" cy="6858000"/>
                <a:chOff x="0" y="0"/>
                <a:chExt cx="8534400" cy="6858000"/>
              </a:xfrm>
            </p:grpSpPr>
            <p:sp>
              <p:nvSpPr>
                <p:cNvPr id="6135" name="Shape 613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6" name="Shape 613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7" name="Shape 613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8" name="Shape 613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39" name="Shape 613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0" name="Shape 614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1" name="Shape 614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2" name="Shape 614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3" name="Shape 614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4" name="Shape 614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5" name="Shape 614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6" name="Shape 614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7" name="Shape 614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8" name="Shape 614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49" name="Shape 614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0" name="Shape 615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1" name="Shape 615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2" name="Shape 615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3" name="Shape 615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4" name="Shape 615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5" name="Shape 615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6" name="Shape 615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7" name="Shape 615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8" name="Shape 615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59" name="Shape 615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60" name="Shape 616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61" name="Shape 616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62" name="Shape 616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63" name="Shape 616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166" name="Shape 616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167" name="Shape 616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171" name="Group 6171"/>
            <p:cNvGrpSpPr/>
            <p:nvPr/>
          </p:nvGrpSpPr>
          <p:grpSpPr>
            <a:xfrm>
              <a:off x="414337" y="1416045"/>
              <a:ext cx="1784351" cy="2324105"/>
              <a:chOff x="0" y="-4"/>
              <a:chExt cx="1784350" cy="2324103"/>
            </a:xfrm>
          </p:grpSpPr>
          <p:sp>
            <p:nvSpPr>
              <p:cNvPr id="6168" name="Shape 6168"/>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69" name="Shape 616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70" name="Shape 6170"/>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173" name="Shape 6173"/>
          <p:cNvSpPr>
            <a:spLocks noGrp="1"/>
          </p:cNvSpPr>
          <p:nvPr>
            <p:ph type="title"/>
          </p:nvPr>
        </p:nvSpPr>
        <p:spPr>
          <a:xfrm>
            <a:off x="457200" y="273050"/>
            <a:ext cx="3008314" cy="1162050"/>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6174" name="Shape 6174"/>
          <p:cNvSpPr>
            <a:spLocks noGrp="1"/>
          </p:cNvSpPr>
          <p:nvPr>
            <p:ph type="body" idx="1"/>
          </p:nvPr>
        </p:nvSpPr>
        <p:spPr>
          <a:xfrm>
            <a:off x="3575050" y="273050"/>
            <a:ext cx="5111750" cy="5853113"/>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175" name="Shape 6175"/>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40458C"/>
                </a:solidFill>
                <a:latin typeface="Tahoma"/>
                <a:ea typeface="Tahoma"/>
                <a:cs typeface="Tahoma"/>
                <a:sym typeface="Tahoma"/>
              </a:defRPr>
            </a:pPr>
            <a:endParaRPr/>
          </a:p>
        </p:txBody>
      </p:sp>
      <p:sp>
        <p:nvSpPr>
          <p:cNvPr id="6176" name="Shape 6176"/>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7.xml><?xml version="1.0" encoding="utf-8"?>
<p:sldLayout xmlns:a="http://schemas.openxmlformats.org/drawingml/2006/main" xmlns:r="http://schemas.openxmlformats.org/officeDocument/2006/relationships" xmlns:p="http://schemas.openxmlformats.org/presentationml/2006/main" type="tx">
  <p:cSld name="25_Picture with Caption">
    <p:spTree>
      <p:nvGrpSpPr>
        <p:cNvPr id="1" name=""/>
        <p:cNvGrpSpPr/>
        <p:nvPr/>
      </p:nvGrpSpPr>
      <p:grpSpPr>
        <a:xfrm>
          <a:off x="0" y="0"/>
          <a:ext cx="0" cy="0"/>
          <a:chOff x="0" y="0"/>
          <a:chExt cx="0" cy="0"/>
        </a:xfrm>
      </p:grpSpPr>
      <p:grpSp>
        <p:nvGrpSpPr>
          <p:cNvPr id="6243" name="Group 6243"/>
          <p:cNvGrpSpPr/>
          <p:nvPr/>
        </p:nvGrpSpPr>
        <p:grpSpPr>
          <a:xfrm>
            <a:off x="0" y="0"/>
            <a:ext cx="9144000" cy="6858000"/>
            <a:chOff x="0" y="0"/>
            <a:chExt cx="9144000" cy="6858000"/>
          </a:xfrm>
        </p:grpSpPr>
        <p:grpSp>
          <p:nvGrpSpPr>
            <p:cNvPr id="6236" name="Group 6236"/>
            <p:cNvGrpSpPr/>
            <p:nvPr/>
          </p:nvGrpSpPr>
          <p:grpSpPr>
            <a:xfrm>
              <a:off x="0" y="0"/>
              <a:ext cx="9144000" cy="6858000"/>
              <a:chOff x="0" y="0"/>
              <a:chExt cx="9144000" cy="6858000"/>
            </a:xfrm>
          </p:grpSpPr>
          <p:grpSp>
            <p:nvGrpSpPr>
              <p:cNvPr id="6205" name="Group 6205"/>
              <p:cNvGrpSpPr/>
              <p:nvPr/>
            </p:nvGrpSpPr>
            <p:grpSpPr>
              <a:xfrm>
                <a:off x="0" y="304800"/>
                <a:ext cx="9144000" cy="6400800"/>
                <a:chOff x="0" y="0"/>
                <a:chExt cx="9144000" cy="6400800"/>
              </a:xfrm>
            </p:grpSpPr>
            <p:sp>
              <p:nvSpPr>
                <p:cNvPr id="6183" name="Shape 6183"/>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84" name="Shape 6184"/>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85" name="Shape 6185"/>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86" name="Shape 6186"/>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87" name="Shape 6187"/>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88" name="Shape 6188"/>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89" name="Shape 6189"/>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0" name="Shape 6190"/>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1" name="Shape 6191"/>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2" name="Shape 6192"/>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3" name="Shape 6193"/>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4" name="Shape 6194"/>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5" name="Shape 6195"/>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6" name="Shape 6196"/>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7" name="Shape 6197"/>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8" name="Shape 6198"/>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9" name="Shape 6199"/>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0" name="Shape 6200"/>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1" name="Shape 6201"/>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2" name="Shape 6202"/>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3" name="Shape 6203"/>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4" name="Shape 6204"/>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235" name="Group 6235"/>
              <p:cNvGrpSpPr/>
              <p:nvPr/>
            </p:nvGrpSpPr>
            <p:grpSpPr>
              <a:xfrm>
                <a:off x="304799" y="0"/>
                <a:ext cx="8534402" cy="6858000"/>
                <a:chOff x="0" y="0"/>
                <a:chExt cx="8534400" cy="6858000"/>
              </a:xfrm>
            </p:grpSpPr>
            <p:sp>
              <p:nvSpPr>
                <p:cNvPr id="6206" name="Shape 6206"/>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7" name="Shape 6207"/>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8" name="Shape 6208"/>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9" name="Shape 6209"/>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0" name="Shape 6210"/>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1" name="Shape 6211"/>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2" name="Shape 6212"/>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3" name="Shape 6213"/>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4" name="Shape 6214"/>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5" name="Shape 6215"/>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6" name="Shape 6216"/>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7" name="Shape 6217"/>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8" name="Shape 6218"/>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9" name="Shape 6219"/>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0" name="Shape 6220"/>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1" name="Shape 6221"/>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2" name="Shape 6222"/>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3" name="Shape 6223"/>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4" name="Shape 6224"/>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5" name="Shape 6225"/>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6" name="Shape 6226"/>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7" name="Shape 6227"/>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8" name="Shape 6228"/>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9" name="Shape 6229"/>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30" name="Shape 6230"/>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31" name="Shape 6231"/>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32" name="Shape 6232"/>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33" name="Shape 6233"/>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34" name="Shape 6234"/>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237" name="Shape 6237"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238" name="Shape 6238"/>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242" name="Group 6242"/>
            <p:cNvGrpSpPr/>
            <p:nvPr/>
          </p:nvGrpSpPr>
          <p:grpSpPr>
            <a:xfrm>
              <a:off x="414337" y="1416045"/>
              <a:ext cx="1784351" cy="2324105"/>
              <a:chOff x="0" y="-4"/>
              <a:chExt cx="1784350" cy="2324103"/>
            </a:xfrm>
          </p:grpSpPr>
          <p:sp>
            <p:nvSpPr>
              <p:cNvPr id="6239" name="Shape 6239"/>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40" name="Shape 6240"/>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41" name="Shape 6241"/>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244" name="Shape 6244"/>
          <p:cNvSpPr>
            <a:spLocks noGrp="1"/>
          </p:cNvSpPr>
          <p:nvPr>
            <p:ph type="title"/>
          </p:nvPr>
        </p:nvSpPr>
        <p:spPr>
          <a:xfrm>
            <a:off x="1792288" y="4800600"/>
            <a:ext cx="5486401" cy="566738"/>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6245" name="Shape 6245"/>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6246" name="Shape 6246"/>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40458C"/>
                </a:solidFill>
                <a:latin typeface="Tahoma"/>
                <a:ea typeface="Tahoma"/>
                <a:cs typeface="Tahoma"/>
                <a:sym typeface="Tahoma"/>
              </a:defRPr>
            </a:lvl1pPr>
            <a:lvl2pPr marL="0" indent="457200">
              <a:spcBef>
                <a:spcPts val="300"/>
              </a:spcBef>
              <a:buSzTx/>
              <a:buNone/>
              <a:defRPr sz="1400">
                <a:solidFill>
                  <a:srgbClr val="40458C"/>
                </a:solidFill>
                <a:latin typeface="Tahoma"/>
                <a:ea typeface="Tahoma"/>
                <a:cs typeface="Tahoma"/>
                <a:sym typeface="Tahoma"/>
              </a:defRPr>
            </a:lvl2pPr>
            <a:lvl3pPr marL="0" indent="914400">
              <a:spcBef>
                <a:spcPts val="300"/>
              </a:spcBef>
              <a:buSzTx/>
              <a:buNone/>
              <a:defRPr sz="1400">
                <a:solidFill>
                  <a:srgbClr val="40458C"/>
                </a:solidFill>
                <a:latin typeface="Tahoma"/>
                <a:ea typeface="Tahoma"/>
                <a:cs typeface="Tahoma"/>
                <a:sym typeface="Tahoma"/>
              </a:defRPr>
            </a:lvl3pPr>
            <a:lvl4pPr marL="0" indent="1371600">
              <a:spcBef>
                <a:spcPts val="300"/>
              </a:spcBef>
              <a:buSzTx/>
              <a:buNone/>
              <a:defRPr sz="1400">
                <a:solidFill>
                  <a:srgbClr val="40458C"/>
                </a:solidFill>
                <a:latin typeface="Tahoma"/>
                <a:ea typeface="Tahoma"/>
                <a:cs typeface="Tahoma"/>
                <a:sym typeface="Tahoma"/>
              </a:defRPr>
            </a:lvl4pPr>
            <a:lvl5pPr marL="0" indent="1828800">
              <a:spcBef>
                <a:spcPts val="300"/>
              </a:spcBef>
              <a:buSzTx/>
              <a:buNone/>
              <a:defRPr sz="14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247" name="Shape 624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8.xml><?xml version="1.0" encoding="utf-8"?>
<p:sldLayout xmlns:a="http://schemas.openxmlformats.org/drawingml/2006/main" xmlns:r="http://schemas.openxmlformats.org/officeDocument/2006/relationships" xmlns:p="http://schemas.openxmlformats.org/presentationml/2006/main" type="tx">
  <p:cSld name="24_Title and Vertical Text">
    <p:spTree>
      <p:nvGrpSpPr>
        <p:cNvPr id="1" name=""/>
        <p:cNvGrpSpPr/>
        <p:nvPr/>
      </p:nvGrpSpPr>
      <p:grpSpPr>
        <a:xfrm>
          <a:off x="0" y="0"/>
          <a:ext cx="0" cy="0"/>
          <a:chOff x="0" y="0"/>
          <a:chExt cx="0" cy="0"/>
        </a:xfrm>
      </p:grpSpPr>
      <p:grpSp>
        <p:nvGrpSpPr>
          <p:cNvPr id="6314" name="Group 6314"/>
          <p:cNvGrpSpPr/>
          <p:nvPr/>
        </p:nvGrpSpPr>
        <p:grpSpPr>
          <a:xfrm>
            <a:off x="0" y="0"/>
            <a:ext cx="9144000" cy="6858000"/>
            <a:chOff x="0" y="0"/>
            <a:chExt cx="9144000" cy="6858000"/>
          </a:xfrm>
        </p:grpSpPr>
        <p:grpSp>
          <p:nvGrpSpPr>
            <p:cNvPr id="6307" name="Group 6307"/>
            <p:cNvGrpSpPr/>
            <p:nvPr/>
          </p:nvGrpSpPr>
          <p:grpSpPr>
            <a:xfrm>
              <a:off x="0" y="0"/>
              <a:ext cx="9144000" cy="6858000"/>
              <a:chOff x="0" y="0"/>
              <a:chExt cx="9144000" cy="6858000"/>
            </a:xfrm>
          </p:grpSpPr>
          <p:grpSp>
            <p:nvGrpSpPr>
              <p:cNvPr id="6276" name="Group 6276"/>
              <p:cNvGrpSpPr/>
              <p:nvPr/>
            </p:nvGrpSpPr>
            <p:grpSpPr>
              <a:xfrm>
                <a:off x="0" y="304800"/>
                <a:ext cx="9144000" cy="6400800"/>
                <a:chOff x="0" y="0"/>
                <a:chExt cx="9144000" cy="6400800"/>
              </a:xfrm>
            </p:grpSpPr>
            <p:sp>
              <p:nvSpPr>
                <p:cNvPr id="6254" name="Shape 625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55" name="Shape 625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56" name="Shape 625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57" name="Shape 625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58" name="Shape 625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59" name="Shape 625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0" name="Shape 626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1" name="Shape 626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2" name="Shape 626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3" name="Shape 626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4" name="Shape 626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5" name="Shape 626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6" name="Shape 626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7" name="Shape 626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8" name="Shape 626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9" name="Shape 626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0" name="Shape 627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1" name="Shape 627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2" name="Shape 627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3" name="Shape 627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4" name="Shape 627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5" name="Shape 627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306" name="Group 6306"/>
              <p:cNvGrpSpPr/>
              <p:nvPr/>
            </p:nvGrpSpPr>
            <p:grpSpPr>
              <a:xfrm>
                <a:off x="304799" y="0"/>
                <a:ext cx="8534402" cy="6858000"/>
                <a:chOff x="0" y="0"/>
                <a:chExt cx="8534400" cy="6858000"/>
              </a:xfrm>
            </p:grpSpPr>
            <p:sp>
              <p:nvSpPr>
                <p:cNvPr id="6277" name="Shape 627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8" name="Shape 627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9" name="Shape 627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0" name="Shape 628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1" name="Shape 628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2" name="Shape 628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3" name="Shape 628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4" name="Shape 628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5" name="Shape 628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6" name="Shape 628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7" name="Shape 628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8" name="Shape 628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9" name="Shape 628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0" name="Shape 629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1" name="Shape 629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2" name="Shape 629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3" name="Shape 629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4" name="Shape 629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5" name="Shape 629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6" name="Shape 629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7" name="Shape 629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8" name="Shape 629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9" name="Shape 629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00" name="Shape 630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01" name="Shape 630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02" name="Shape 630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03" name="Shape 630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04" name="Shape 630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05" name="Shape 630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308" name="Shape 630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309" name="Shape 630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313" name="Group 6313"/>
            <p:cNvGrpSpPr/>
            <p:nvPr/>
          </p:nvGrpSpPr>
          <p:grpSpPr>
            <a:xfrm>
              <a:off x="414337" y="1416045"/>
              <a:ext cx="1784351" cy="2324105"/>
              <a:chOff x="0" y="-4"/>
              <a:chExt cx="1784350" cy="2324103"/>
            </a:xfrm>
          </p:grpSpPr>
          <p:sp>
            <p:nvSpPr>
              <p:cNvPr id="6310" name="Shape 631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11" name="Shape 631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12" name="Shape 631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315" name="Shape 631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316" name="Shape 6316"/>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317" name="Shape 631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19.xml><?xml version="1.0" encoding="utf-8"?>
<p:sldLayout xmlns:a="http://schemas.openxmlformats.org/drawingml/2006/main" xmlns:r="http://schemas.openxmlformats.org/officeDocument/2006/relationships" xmlns:p="http://schemas.openxmlformats.org/presentationml/2006/main" type="tx">
  <p:cSld name="25_Vertical Title and Text">
    <p:spTree>
      <p:nvGrpSpPr>
        <p:cNvPr id="1" name=""/>
        <p:cNvGrpSpPr/>
        <p:nvPr/>
      </p:nvGrpSpPr>
      <p:grpSpPr>
        <a:xfrm>
          <a:off x="0" y="0"/>
          <a:ext cx="0" cy="0"/>
          <a:chOff x="0" y="0"/>
          <a:chExt cx="0" cy="0"/>
        </a:xfrm>
      </p:grpSpPr>
      <p:grpSp>
        <p:nvGrpSpPr>
          <p:cNvPr id="6384" name="Group 6384"/>
          <p:cNvGrpSpPr/>
          <p:nvPr/>
        </p:nvGrpSpPr>
        <p:grpSpPr>
          <a:xfrm>
            <a:off x="0" y="0"/>
            <a:ext cx="9144000" cy="6858000"/>
            <a:chOff x="0" y="0"/>
            <a:chExt cx="9144000" cy="6858000"/>
          </a:xfrm>
        </p:grpSpPr>
        <p:grpSp>
          <p:nvGrpSpPr>
            <p:cNvPr id="6377" name="Group 6377"/>
            <p:cNvGrpSpPr/>
            <p:nvPr/>
          </p:nvGrpSpPr>
          <p:grpSpPr>
            <a:xfrm>
              <a:off x="0" y="0"/>
              <a:ext cx="9144000" cy="6858000"/>
              <a:chOff x="0" y="0"/>
              <a:chExt cx="9144000" cy="6858000"/>
            </a:xfrm>
          </p:grpSpPr>
          <p:grpSp>
            <p:nvGrpSpPr>
              <p:cNvPr id="6346" name="Group 6346"/>
              <p:cNvGrpSpPr/>
              <p:nvPr/>
            </p:nvGrpSpPr>
            <p:grpSpPr>
              <a:xfrm>
                <a:off x="0" y="304800"/>
                <a:ext cx="9144000" cy="6400800"/>
                <a:chOff x="0" y="0"/>
                <a:chExt cx="9144000" cy="6400800"/>
              </a:xfrm>
            </p:grpSpPr>
            <p:sp>
              <p:nvSpPr>
                <p:cNvPr id="6324" name="Shape 632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25" name="Shape 632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26" name="Shape 632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27" name="Shape 632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28" name="Shape 632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29" name="Shape 632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0" name="Shape 633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1" name="Shape 633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2" name="Shape 633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3" name="Shape 633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4" name="Shape 633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5" name="Shape 633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6" name="Shape 633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7" name="Shape 633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8" name="Shape 633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9" name="Shape 633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0" name="Shape 634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1" name="Shape 634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2" name="Shape 634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3" name="Shape 634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4" name="Shape 634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5" name="Shape 634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376" name="Group 6376"/>
              <p:cNvGrpSpPr/>
              <p:nvPr/>
            </p:nvGrpSpPr>
            <p:grpSpPr>
              <a:xfrm>
                <a:off x="304799" y="0"/>
                <a:ext cx="8534402" cy="6858000"/>
                <a:chOff x="0" y="0"/>
                <a:chExt cx="8534400" cy="6858000"/>
              </a:xfrm>
            </p:grpSpPr>
            <p:sp>
              <p:nvSpPr>
                <p:cNvPr id="6347" name="Shape 634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8" name="Shape 634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9" name="Shape 634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0" name="Shape 635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1" name="Shape 635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2" name="Shape 635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3" name="Shape 635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4" name="Shape 635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5" name="Shape 635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6" name="Shape 635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7" name="Shape 635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8" name="Shape 635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9" name="Shape 635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0" name="Shape 636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1" name="Shape 636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2" name="Shape 636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3" name="Shape 636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4" name="Shape 636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5" name="Shape 636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6" name="Shape 636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7" name="Shape 636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8" name="Shape 636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9" name="Shape 636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70" name="Shape 637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71" name="Shape 637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72" name="Shape 637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73" name="Shape 637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74" name="Shape 637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75" name="Shape 637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378" name="Shape 637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379" name="Shape 637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383" name="Group 6383"/>
            <p:cNvGrpSpPr/>
            <p:nvPr/>
          </p:nvGrpSpPr>
          <p:grpSpPr>
            <a:xfrm>
              <a:off x="414337" y="1416045"/>
              <a:ext cx="1784351" cy="2324105"/>
              <a:chOff x="0" y="-4"/>
              <a:chExt cx="1784350" cy="2324103"/>
            </a:xfrm>
          </p:grpSpPr>
          <p:sp>
            <p:nvSpPr>
              <p:cNvPr id="6380" name="Shape 638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81" name="Shape 638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82" name="Shape 638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385" name="Shape 6385"/>
          <p:cNvSpPr>
            <a:spLocks noGrp="1"/>
          </p:cNvSpPr>
          <p:nvPr>
            <p:ph type="title"/>
          </p:nvPr>
        </p:nvSpPr>
        <p:spPr>
          <a:xfrm>
            <a:off x="6610350" y="304800"/>
            <a:ext cx="2000250" cy="5715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386" name="Shape 6386"/>
          <p:cNvSpPr>
            <a:spLocks noGrp="1"/>
          </p:cNvSpPr>
          <p:nvPr>
            <p:ph type="body" idx="1"/>
          </p:nvPr>
        </p:nvSpPr>
        <p:spPr>
          <a:xfrm>
            <a:off x="609600" y="304800"/>
            <a:ext cx="5848350" cy="57150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387" name="Shape 6387"/>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7" name="Shape 117"/>
          <p:cNvSpPr>
            <a:spLocks noGrp="1"/>
          </p:cNvSpPr>
          <p:nvPr>
            <p:ph type="title"/>
          </p:nvPr>
        </p:nvSpPr>
        <p:spPr>
          <a:xfrm>
            <a:off x="6496050" y="609600"/>
            <a:ext cx="1962150" cy="5486400"/>
          </a:xfrm>
          <a:prstGeom prst="rect">
            <a:avLst/>
          </a:prstGeom>
        </p:spPr>
        <p:txBody>
          <a:bodyPr/>
          <a:lstStyle/>
          <a:p>
            <a:r>
              <a:t>Title Text</a:t>
            </a:r>
          </a:p>
        </p:txBody>
      </p:sp>
      <p:sp>
        <p:nvSpPr>
          <p:cNvPr id="118" name="Shape 118"/>
          <p:cNvSpPr>
            <a:spLocks noGrp="1"/>
          </p:cNvSpPr>
          <p:nvPr>
            <p:ph type="body" idx="1"/>
          </p:nvPr>
        </p:nvSpPr>
        <p:spPr>
          <a:xfrm>
            <a:off x="609600" y="609600"/>
            <a:ext cx="573405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0.xml><?xml version="1.0" encoding="utf-8"?>
<p:sldLayout xmlns:a="http://schemas.openxmlformats.org/drawingml/2006/main" xmlns:r="http://schemas.openxmlformats.org/officeDocument/2006/relationships" xmlns:p="http://schemas.openxmlformats.org/presentationml/2006/main" type="tx">
  <p:cSld name="11_Title and Chart">
    <p:spTree>
      <p:nvGrpSpPr>
        <p:cNvPr id="1" name=""/>
        <p:cNvGrpSpPr/>
        <p:nvPr/>
      </p:nvGrpSpPr>
      <p:grpSpPr>
        <a:xfrm>
          <a:off x="0" y="0"/>
          <a:ext cx="0" cy="0"/>
          <a:chOff x="0" y="0"/>
          <a:chExt cx="0" cy="0"/>
        </a:xfrm>
      </p:grpSpPr>
      <p:grpSp>
        <p:nvGrpSpPr>
          <p:cNvPr id="6454" name="Group 6454"/>
          <p:cNvGrpSpPr/>
          <p:nvPr/>
        </p:nvGrpSpPr>
        <p:grpSpPr>
          <a:xfrm>
            <a:off x="0" y="0"/>
            <a:ext cx="9144000" cy="6858000"/>
            <a:chOff x="0" y="0"/>
            <a:chExt cx="9144000" cy="6858000"/>
          </a:xfrm>
        </p:grpSpPr>
        <p:grpSp>
          <p:nvGrpSpPr>
            <p:cNvPr id="6447" name="Group 6447"/>
            <p:cNvGrpSpPr/>
            <p:nvPr/>
          </p:nvGrpSpPr>
          <p:grpSpPr>
            <a:xfrm>
              <a:off x="0" y="0"/>
              <a:ext cx="9144000" cy="6858000"/>
              <a:chOff x="0" y="0"/>
              <a:chExt cx="9144000" cy="6858000"/>
            </a:xfrm>
          </p:grpSpPr>
          <p:grpSp>
            <p:nvGrpSpPr>
              <p:cNvPr id="6416" name="Group 6416"/>
              <p:cNvGrpSpPr/>
              <p:nvPr/>
            </p:nvGrpSpPr>
            <p:grpSpPr>
              <a:xfrm>
                <a:off x="0" y="304800"/>
                <a:ext cx="9144000" cy="6400800"/>
                <a:chOff x="0" y="0"/>
                <a:chExt cx="9144000" cy="6400800"/>
              </a:xfrm>
            </p:grpSpPr>
            <p:sp>
              <p:nvSpPr>
                <p:cNvPr id="6394" name="Shape 6394"/>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95" name="Shape 639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96" name="Shape 639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97" name="Shape 639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98" name="Shape 639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99" name="Shape 639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0" name="Shape 640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1" name="Shape 640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2" name="Shape 640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3" name="Shape 640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4" name="Shape 640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5" name="Shape 640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6" name="Shape 640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7" name="Shape 640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8" name="Shape 640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9" name="Shape 640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0" name="Shape 641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1" name="Shape 641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2" name="Shape 641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3" name="Shape 641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4" name="Shape 641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5" name="Shape 641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446" name="Group 6446"/>
              <p:cNvGrpSpPr/>
              <p:nvPr/>
            </p:nvGrpSpPr>
            <p:grpSpPr>
              <a:xfrm>
                <a:off x="304799" y="0"/>
                <a:ext cx="8534402" cy="6858000"/>
                <a:chOff x="0" y="0"/>
                <a:chExt cx="8534400" cy="6858000"/>
              </a:xfrm>
            </p:grpSpPr>
            <p:sp>
              <p:nvSpPr>
                <p:cNvPr id="6417" name="Shape 6417"/>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8" name="Shape 6418"/>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9" name="Shape 6419"/>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0" name="Shape 6420"/>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1" name="Shape 6421"/>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2" name="Shape 6422"/>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3" name="Shape 6423"/>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4" name="Shape 6424"/>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5" name="Shape 6425"/>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6" name="Shape 6426"/>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7" name="Shape 6427"/>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8" name="Shape 6428"/>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9" name="Shape 6429"/>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0" name="Shape 6430"/>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1" name="Shape 6431"/>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2" name="Shape 6432"/>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3" name="Shape 6433"/>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4" name="Shape 6434"/>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5" name="Shape 6435"/>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6" name="Shape 6436"/>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7" name="Shape 6437"/>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8" name="Shape 6438"/>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9" name="Shape 6439"/>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40" name="Shape 6440"/>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41" name="Shape 6441"/>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42" name="Shape 6442"/>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43" name="Shape 6443"/>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44" name="Shape 6444"/>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45" name="Shape 6445"/>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448" name="Shape 6448"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449" name="Shape 6449"/>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453" name="Group 6453"/>
            <p:cNvGrpSpPr/>
            <p:nvPr/>
          </p:nvGrpSpPr>
          <p:grpSpPr>
            <a:xfrm>
              <a:off x="414337" y="1416045"/>
              <a:ext cx="1784351" cy="2324105"/>
              <a:chOff x="0" y="-4"/>
              <a:chExt cx="1784350" cy="2324103"/>
            </a:xfrm>
          </p:grpSpPr>
          <p:sp>
            <p:nvSpPr>
              <p:cNvPr id="6450" name="Shape 6450"/>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51" name="Shape 6451"/>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52" name="Shape 6452"/>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455" name="Shape 6455"/>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456" name="Shape 6456"/>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1.xml><?xml version="1.0" encoding="utf-8"?>
<p:sldLayout xmlns:a="http://schemas.openxmlformats.org/drawingml/2006/main" xmlns:r="http://schemas.openxmlformats.org/officeDocument/2006/relationships" xmlns:p="http://schemas.openxmlformats.org/presentationml/2006/main" type="tx">
  <p:cSld name="8_Title and Table">
    <p:spTree>
      <p:nvGrpSpPr>
        <p:cNvPr id="1" name=""/>
        <p:cNvGrpSpPr/>
        <p:nvPr/>
      </p:nvGrpSpPr>
      <p:grpSpPr>
        <a:xfrm>
          <a:off x="0" y="0"/>
          <a:ext cx="0" cy="0"/>
          <a:chOff x="0" y="0"/>
          <a:chExt cx="0" cy="0"/>
        </a:xfrm>
      </p:grpSpPr>
      <p:grpSp>
        <p:nvGrpSpPr>
          <p:cNvPr id="6523" name="Group 6523"/>
          <p:cNvGrpSpPr/>
          <p:nvPr/>
        </p:nvGrpSpPr>
        <p:grpSpPr>
          <a:xfrm>
            <a:off x="0" y="0"/>
            <a:ext cx="9144000" cy="6858000"/>
            <a:chOff x="0" y="0"/>
            <a:chExt cx="9144000" cy="6858000"/>
          </a:xfrm>
        </p:grpSpPr>
        <p:grpSp>
          <p:nvGrpSpPr>
            <p:cNvPr id="6516" name="Group 6516"/>
            <p:cNvGrpSpPr/>
            <p:nvPr/>
          </p:nvGrpSpPr>
          <p:grpSpPr>
            <a:xfrm>
              <a:off x="0" y="0"/>
              <a:ext cx="9144000" cy="6858000"/>
              <a:chOff x="0" y="0"/>
              <a:chExt cx="9144000" cy="6858000"/>
            </a:xfrm>
          </p:grpSpPr>
          <p:grpSp>
            <p:nvGrpSpPr>
              <p:cNvPr id="6485" name="Group 6485"/>
              <p:cNvGrpSpPr/>
              <p:nvPr/>
            </p:nvGrpSpPr>
            <p:grpSpPr>
              <a:xfrm>
                <a:off x="0" y="304800"/>
                <a:ext cx="9144000" cy="6400800"/>
                <a:chOff x="0" y="0"/>
                <a:chExt cx="9144000" cy="6400800"/>
              </a:xfrm>
            </p:grpSpPr>
            <p:sp>
              <p:nvSpPr>
                <p:cNvPr id="6463" name="Shape 6463"/>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64" name="Shape 6464"/>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65" name="Shape 6465"/>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66" name="Shape 6466"/>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67" name="Shape 6467"/>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68" name="Shape 6468"/>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69" name="Shape 6469"/>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0" name="Shape 6470"/>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1" name="Shape 6471"/>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2" name="Shape 6472"/>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3" name="Shape 6473"/>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4" name="Shape 6474"/>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5" name="Shape 6475"/>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6" name="Shape 6476"/>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7" name="Shape 6477"/>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8" name="Shape 6478"/>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9" name="Shape 6479"/>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0" name="Shape 6480"/>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1" name="Shape 6481"/>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2" name="Shape 6482"/>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3" name="Shape 6483"/>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4" name="Shape 6484"/>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515" name="Group 6515"/>
              <p:cNvGrpSpPr/>
              <p:nvPr/>
            </p:nvGrpSpPr>
            <p:grpSpPr>
              <a:xfrm>
                <a:off x="304799" y="0"/>
                <a:ext cx="8534402" cy="6858000"/>
                <a:chOff x="0" y="0"/>
                <a:chExt cx="8534400" cy="6858000"/>
              </a:xfrm>
            </p:grpSpPr>
            <p:sp>
              <p:nvSpPr>
                <p:cNvPr id="6486" name="Shape 6486"/>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7" name="Shape 6487"/>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8" name="Shape 6488"/>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9" name="Shape 6489"/>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0" name="Shape 6490"/>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1" name="Shape 6491"/>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2" name="Shape 6492"/>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3" name="Shape 6493"/>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4" name="Shape 6494"/>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5" name="Shape 6495"/>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6" name="Shape 6496"/>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7" name="Shape 6497"/>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8" name="Shape 6498"/>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9" name="Shape 6499"/>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0" name="Shape 6500"/>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1" name="Shape 6501"/>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2" name="Shape 6502"/>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3" name="Shape 6503"/>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4" name="Shape 6504"/>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5" name="Shape 6505"/>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6" name="Shape 6506"/>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7" name="Shape 6507"/>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8" name="Shape 6508"/>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9" name="Shape 6509"/>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10" name="Shape 6510"/>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11" name="Shape 6511"/>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12" name="Shape 6512"/>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13" name="Shape 6513"/>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14" name="Shape 6514"/>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517" name="Shape 6517"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518" name="Shape 6518"/>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522" name="Group 6522"/>
            <p:cNvGrpSpPr/>
            <p:nvPr/>
          </p:nvGrpSpPr>
          <p:grpSpPr>
            <a:xfrm>
              <a:off x="414337" y="1416045"/>
              <a:ext cx="1784351" cy="2324105"/>
              <a:chOff x="0" y="-4"/>
              <a:chExt cx="1784350" cy="2324103"/>
            </a:xfrm>
          </p:grpSpPr>
          <p:sp>
            <p:nvSpPr>
              <p:cNvPr id="6519" name="Shape 6519"/>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20" name="Shape 6520"/>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21" name="Shape 6521"/>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524" name="Shape 6524"/>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525" name="Shape 6525"/>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2.xml><?xml version="1.0" encoding="utf-8"?>
<p:sldLayout xmlns:a="http://schemas.openxmlformats.org/drawingml/2006/main" xmlns:r="http://schemas.openxmlformats.org/officeDocument/2006/relationships" xmlns:p="http://schemas.openxmlformats.org/presentationml/2006/main" type="tx">
  <p:cSld name="3_Title, Text and Clip Art">
    <p:spTree>
      <p:nvGrpSpPr>
        <p:cNvPr id="1" name=""/>
        <p:cNvGrpSpPr/>
        <p:nvPr/>
      </p:nvGrpSpPr>
      <p:grpSpPr>
        <a:xfrm>
          <a:off x="0" y="0"/>
          <a:ext cx="0" cy="0"/>
          <a:chOff x="0" y="0"/>
          <a:chExt cx="0" cy="0"/>
        </a:xfrm>
      </p:grpSpPr>
      <p:grpSp>
        <p:nvGrpSpPr>
          <p:cNvPr id="6592" name="Group 6592"/>
          <p:cNvGrpSpPr/>
          <p:nvPr/>
        </p:nvGrpSpPr>
        <p:grpSpPr>
          <a:xfrm>
            <a:off x="0" y="0"/>
            <a:ext cx="9144000" cy="6858000"/>
            <a:chOff x="0" y="0"/>
            <a:chExt cx="9144000" cy="6858000"/>
          </a:xfrm>
        </p:grpSpPr>
        <p:grpSp>
          <p:nvGrpSpPr>
            <p:cNvPr id="6585" name="Group 6585"/>
            <p:cNvGrpSpPr/>
            <p:nvPr/>
          </p:nvGrpSpPr>
          <p:grpSpPr>
            <a:xfrm>
              <a:off x="0" y="0"/>
              <a:ext cx="9144000" cy="6858000"/>
              <a:chOff x="0" y="0"/>
              <a:chExt cx="9144000" cy="6858000"/>
            </a:xfrm>
          </p:grpSpPr>
          <p:grpSp>
            <p:nvGrpSpPr>
              <p:cNvPr id="6554" name="Group 6554"/>
              <p:cNvGrpSpPr/>
              <p:nvPr/>
            </p:nvGrpSpPr>
            <p:grpSpPr>
              <a:xfrm>
                <a:off x="0" y="304800"/>
                <a:ext cx="9144000" cy="6400800"/>
                <a:chOff x="0" y="0"/>
                <a:chExt cx="9144000" cy="6400800"/>
              </a:xfrm>
            </p:grpSpPr>
            <p:sp>
              <p:nvSpPr>
                <p:cNvPr id="6532" name="Shape 653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3" name="Shape 653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4" name="Shape 653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5" name="Shape 653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6" name="Shape 653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7" name="Shape 653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8" name="Shape 653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9" name="Shape 653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0" name="Shape 654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1" name="Shape 654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2" name="Shape 654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3" name="Shape 654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4" name="Shape 654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5" name="Shape 654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6" name="Shape 654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7" name="Shape 654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8" name="Shape 654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9" name="Shape 654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0" name="Shape 655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1" name="Shape 655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2" name="Shape 655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3" name="Shape 655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584" name="Group 6584"/>
              <p:cNvGrpSpPr/>
              <p:nvPr/>
            </p:nvGrpSpPr>
            <p:grpSpPr>
              <a:xfrm>
                <a:off x="304799" y="0"/>
                <a:ext cx="8534402" cy="6858000"/>
                <a:chOff x="0" y="0"/>
                <a:chExt cx="8534400" cy="6858000"/>
              </a:xfrm>
            </p:grpSpPr>
            <p:sp>
              <p:nvSpPr>
                <p:cNvPr id="6555" name="Shape 655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6" name="Shape 655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7" name="Shape 655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8" name="Shape 655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9" name="Shape 655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0" name="Shape 656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1" name="Shape 656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2" name="Shape 656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3" name="Shape 656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4" name="Shape 656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5" name="Shape 656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6" name="Shape 656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7" name="Shape 656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8" name="Shape 656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9" name="Shape 656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0" name="Shape 657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1" name="Shape 657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2" name="Shape 657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3" name="Shape 657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4" name="Shape 657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5" name="Shape 657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6" name="Shape 657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7" name="Shape 657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8" name="Shape 657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9" name="Shape 657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80" name="Shape 658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81" name="Shape 658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82" name="Shape 658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83" name="Shape 658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586" name="Shape 658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587" name="Shape 658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591" name="Group 6591"/>
            <p:cNvGrpSpPr/>
            <p:nvPr/>
          </p:nvGrpSpPr>
          <p:grpSpPr>
            <a:xfrm>
              <a:off x="414337" y="1416045"/>
              <a:ext cx="1784351" cy="2324105"/>
              <a:chOff x="0" y="-4"/>
              <a:chExt cx="1784350" cy="2324103"/>
            </a:xfrm>
          </p:grpSpPr>
          <p:sp>
            <p:nvSpPr>
              <p:cNvPr id="6588" name="Shape 6588"/>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89" name="Shape 658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90" name="Shape 6590"/>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593" name="Shape 6593"/>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594" name="Shape 6594"/>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595" name="Shape 6595"/>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3.xml><?xml version="1.0" encoding="utf-8"?>
<p:sldLayout xmlns:a="http://schemas.openxmlformats.org/drawingml/2006/main" xmlns:r="http://schemas.openxmlformats.org/officeDocument/2006/relationships" xmlns:p="http://schemas.openxmlformats.org/presentationml/2006/main" type="tx">
  <p:cSld name="3_Title, Text and Chart">
    <p:spTree>
      <p:nvGrpSpPr>
        <p:cNvPr id="1" name=""/>
        <p:cNvGrpSpPr/>
        <p:nvPr/>
      </p:nvGrpSpPr>
      <p:grpSpPr>
        <a:xfrm>
          <a:off x="0" y="0"/>
          <a:ext cx="0" cy="0"/>
          <a:chOff x="0" y="0"/>
          <a:chExt cx="0" cy="0"/>
        </a:xfrm>
      </p:grpSpPr>
      <p:grpSp>
        <p:nvGrpSpPr>
          <p:cNvPr id="6671" name="Group 6671"/>
          <p:cNvGrpSpPr/>
          <p:nvPr/>
        </p:nvGrpSpPr>
        <p:grpSpPr>
          <a:xfrm>
            <a:off x="0" y="0"/>
            <a:ext cx="9144000" cy="6858000"/>
            <a:chOff x="0" y="0"/>
            <a:chExt cx="9144000" cy="6858000"/>
          </a:xfrm>
        </p:grpSpPr>
        <p:grpSp>
          <p:nvGrpSpPr>
            <p:cNvPr id="6664" name="Group 6664"/>
            <p:cNvGrpSpPr/>
            <p:nvPr/>
          </p:nvGrpSpPr>
          <p:grpSpPr>
            <a:xfrm>
              <a:off x="0" y="0"/>
              <a:ext cx="9144000" cy="6858000"/>
              <a:chOff x="0" y="0"/>
              <a:chExt cx="9144000" cy="6858000"/>
            </a:xfrm>
          </p:grpSpPr>
          <p:grpSp>
            <p:nvGrpSpPr>
              <p:cNvPr id="6633" name="Group 6633"/>
              <p:cNvGrpSpPr/>
              <p:nvPr/>
            </p:nvGrpSpPr>
            <p:grpSpPr>
              <a:xfrm>
                <a:off x="0" y="304800"/>
                <a:ext cx="9144000" cy="6400800"/>
                <a:chOff x="0" y="0"/>
                <a:chExt cx="9144000" cy="6400800"/>
              </a:xfrm>
            </p:grpSpPr>
            <p:sp>
              <p:nvSpPr>
                <p:cNvPr id="6611" name="Shape 661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2" name="Shape 661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3" name="Shape 661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4" name="Shape 661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5" name="Shape 661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6" name="Shape 661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7" name="Shape 661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8" name="Shape 661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9" name="Shape 661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0" name="Shape 662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1" name="Shape 662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2" name="Shape 662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3" name="Shape 662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4" name="Shape 662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5" name="Shape 662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6" name="Shape 662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7" name="Shape 662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8" name="Shape 662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9" name="Shape 662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0" name="Shape 663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1" name="Shape 663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2" name="Shape 663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663" name="Group 6663"/>
              <p:cNvGrpSpPr/>
              <p:nvPr/>
            </p:nvGrpSpPr>
            <p:grpSpPr>
              <a:xfrm>
                <a:off x="304799" y="0"/>
                <a:ext cx="8534402" cy="6858000"/>
                <a:chOff x="0" y="0"/>
                <a:chExt cx="8534400" cy="6858000"/>
              </a:xfrm>
            </p:grpSpPr>
            <p:sp>
              <p:nvSpPr>
                <p:cNvPr id="6634" name="Shape 663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5" name="Shape 663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6" name="Shape 663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7" name="Shape 663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8" name="Shape 663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9" name="Shape 663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0" name="Shape 664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1" name="Shape 664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2" name="Shape 664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3" name="Shape 664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4" name="Shape 664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5" name="Shape 664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6" name="Shape 664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7" name="Shape 664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8" name="Shape 664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9" name="Shape 664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0" name="Shape 665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1" name="Shape 665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2" name="Shape 665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3" name="Shape 665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4" name="Shape 665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5" name="Shape 665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6" name="Shape 665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7" name="Shape 665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8" name="Shape 665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9" name="Shape 665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60" name="Shape 666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61" name="Shape 666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62" name="Shape 666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665" name="Shape 666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666" name="Shape 666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670" name="Group 6670"/>
            <p:cNvGrpSpPr/>
            <p:nvPr/>
          </p:nvGrpSpPr>
          <p:grpSpPr>
            <a:xfrm>
              <a:off x="414337" y="1416045"/>
              <a:ext cx="1784351" cy="2324105"/>
              <a:chOff x="0" y="-4"/>
              <a:chExt cx="1784350" cy="2324103"/>
            </a:xfrm>
          </p:grpSpPr>
          <p:sp>
            <p:nvSpPr>
              <p:cNvPr id="6667" name="Shape 6667"/>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68" name="Shape 666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69" name="Shape 6669"/>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672" name="Shape 6672"/>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673" name="Shape 6673"/>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674" name="Shape 6674"/>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4.xml><?xml version="1.0" encoding="utf-8"?>
<p:sldLayout xmlns:a="http://schemas.openxmlformats.org/drawingml/2006/main" xmlns:r="http://schemas.openxmlformats.org/officeDocument/2006/relationships" xmlns:p="http://schemas.openxmlformats.org/presentationml/2006/main" type="tx">
  <p:cSld name="26_Title Slide">
    <p:spTree>
      <p:nvGrpSpPr>
        <p:cNvPr id="1" name=""/>
        <p:cNvGrpSpPr/>
        <p:nvPr/>
      </p:nvGrpSpPr>
      <p:grpSpPr>
        <a:xfrm>
          <a:off x="0" y="0"/>
          <a:ext cx="0" cy="0"/>
          <a:chOff x="0" y="0"/>
          <a:chExt cx="0" cy="0"/>
        </a:xfrm>
      </p:grpSpPr>
      <p:grpSp>
        <p:nvGrpSpPr>
          <p:cNvPr id="6745" name="Group 6745"/>
          <p:cNvGrpSpPr/>
          <p:nvPr/>
        </p:nvGrpSpPr>
        <p:grpSpPr>
          <a:xfrm>
            <a:off x="0" y="0"/>
            <a:ext cx="9144000" cy="6858000"/>
            <a:chOff x="0" y="0"/>
            <a:chExt cx="9144000" cy="6858000"/>
          </a:xfrm>
        </p:grpSpPr>
        <p:grpSp>
          <p:nvGrpSpPr>
            <p:cNvPr id="6735" name="Group 6735"/>
            <p:cNvGrpSpPr/>
            <p:nvPr/>
          </p:nvGrpSpPr>
          <p:grpSpPr>
            <a:xfrm>
              <a:off x="0" y="0"/>
              <a:ext cx="9144000" cy="6858000"/>
              <a:chOff x="0" y="0"/>
              <a:chExt cx="9144000" cy="6858000"/>
            </a:xfrm>
          </p:grpSpPr>
          <p:sp>
            <p:nvSpPr>
              <p:cNvPr id="6681" name="Shape 6681"/>
              <p:cNvSpPr/>
              <p:nvPr/>
            </p:nvSpPr>
            <p:spPr>
              <a:xfrm>
                <a:off x="3352800" y="0"/>
                <a:ext cx="5791200" cy="152400"/>
              </a:xfrm>
              <a:prstGeom prst="rect">
                <a:avLst/>
              </a:prstGeom>
              <a:solidFill>
                <a:srgbClr val="CFDBFD"/>
              </a:solid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nvGrpSpPr>
              <p:cNvPr id="6733" name="Group 6733"/>
              <p:cNvGrpSpPr/>
              <p:nvPr/>
            </p:nvGrpSpPr>
            <p:grpSpPr>
              <a:xfrm>
                <a:off x="0" y="0"/>
                <a:ext cx="9144000" cy="6858000"/>
                <a:chOff x="0" y="0"/>
                <a:chExt cx="9144000" cy="6858000"/>
              </a:xfrm>
            </p:grpSpPr>
            <p:sp>
              <p:nvSpPr>
                <p:cNvPr id="6682" name="Shape 668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83" name="Shape 668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84" name="Shape 668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85" name="Shape 668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86" name="Shape 668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87" name="Shape 668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88" name="Shape 668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89" name="Shape 668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0" name="Shape 669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1" name="Shape 669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2" name="Shape 669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3" name="Shape 669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4" name="Shape 669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5" name="Shape 669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6" name="Shape 669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7" name="Shape 669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8" name="Shape 669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99" name="Shape 669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0" name="Shape 670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1" name="Shape 670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2" name="Shape 670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3" name="Shape 6703"/>
                <p:cNvSpPr/>
                <p:nvPr/>
              </p:nvSpPr>
              <p:spPr>
                <a:xfrm>
                  <a:off x="0" y="6705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4" name="Shape 6704"/>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5" name="Shape 6705"/>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6" name="Shape 6706"/>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7" name="Shape 6707"/>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8" name="Shape 6708"/>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9" name="Shape 6709"/>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0" name="Shape 6710"/>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1" name="Shape 6711"/>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2" name="Shape 6712"/>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3" name="Shape 6713"/>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4" name="Shape 6714"/>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5" name="Shape 6715"/>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6" name="Shape 6716"/>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7" name="Shape 6717"/>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8" name="Shape 6718"/>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9" name="Shape 6719"/>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0" name="Shape 6720"/>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1" name="Shape 6721"/>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2" name="Shape 6722"/>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3" name="Shape 6723"/>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4" name="Shape 6724"/>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5" name="Shape 6725"/>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6" name="Shape 6726"/>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7" name="Shape 6727"/>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8" name="Shape 6728"/>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9" name="Shape 6729"/>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30" name="Shape 6730"/>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31" name="Shape 6731"/>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32" name="Shape 6732"/>
                <p:cNvSpPr/>
                <p:nvPr/>
              </p:nvSpPr>
              <p:spPr>
                <a:xfrm flipH="1">
                  <a:off x="8839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sp>
            <p:nvSpPr>
              <p:cNvPr id="6734" name="Shape 6734"/>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740" name="Group 6740"/>
            <p:cNvGrpSpPr/>
            <p:nvPr/>
          </p:nvGrpSpPr>
          <p:grpSpPr>
            <a:xfrm>
              <a:off x="4763" y="887412"/>
              <a:ext cx="6654800" cy="2851151"/>
              <a:chOff x="0" y="0"/>
              <a:chExt cx="6654799" cy="2851150"/>
            </a:xfrm>
          </p:grpSpPr>
          <p:sp>
            <p:nvSpPr>
              <p:cNvPr id="6736" name="Shape 6736"/>
              <p:cNvSpPr/>
              <p:nvPr/>
            </p:nvSpPr>
            <p:spPr>
              <a:xfrm flipH="1">
                <a:off x="798512" y="0"/>
                <a:ext cx="1" cy="28511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37" name="Shape 6737"/>
              <p:cNvSpPr/>
              <p:nvPr/>
            </p:nvSpPr>
            <p:spPr>
              <a:xfrm flipH="1" flipV="1">
                <a:off x="0" y="2166937"/>
                <a:ext cx="5097463" cy="158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38" name="Shape 6738"/>
              <p:cNvSpPr/>
              <p:nvPr/>
            </p:nvSpPr>
            <p:spPr>
              <a:xfrm flipH="1" flipV="1">
                <a:off x="604837" y="601662"/>
                <a:ext cx="6049963" cy="1589"/>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39" name="Shape 6739"/>
              <p:cNvSpPr/>
              <p:nvPr/>
            </p:nvSpPr>
            <p:spPr>
              <a:xfrm rot="16200000" flipH="1">
                <a:off x="671506" y="477831"/>
                <a:ext cx="247657" cy="249245"/>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nvGrpSpPr>
            <p:cNvPr id="6744" name="Group 6744"/>
            <p:cNvGrpSpPr/>
            <p:nvPr/>
          </p:nvGrpSpPr>
          <p:grpSpPr>
            <a:xfrm>
              <a:off x="2349500" y="3098800"/>
              <a:ext cx="6045200" cy="2876550"/>
              <a:chOff x="0" y="0"/>
              <a:chExt cx="6045200" cy="2876550"/>
            </a:xfrm>
          </p:grpSpPr>
          <p:sp>
            <p:nvSpPr>
              <p:cNvPr id="6741" name="Shape 6741"/>
              <p:cNvSpPr/>
              <p:nvPr/>
            </p:nvSpPr>
            <p:spPr>
              <a:xfrm>
                <a:off x="0" y="2366645"/>
                <a:ext cx="6045200"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42" name="Shape 6742"/>
              <p:cNvSpPr/>
              <p:nvPr/>
            </p:nvSpPr>
            <p:spPr>
              <a:xfrm flipH="1">
                <a:off x="5862320" y="0"/>
                <a:ext cx="1" cy="28765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43" name="Shape 6743"/>
              <p:cNvSpPr/>
              <p:nvPr/>
            </p:nvSpPr>
            <p:spPr>
              <a:xfrm rot="5400000">
                <a:off x="5741987" y="2214556"/>
                <a:ext cx="247657" cy="249244"/>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746" name="Shape 6746"/>
          <p:cNvSpPr>
            <a:spLocks noGrp="1"/>
          </p:cNvSpPr>
          <p:nvPr>
            <p:ph type="title"/>
          </p:nvPr>
        </p:nvSpPr>
        <p:spPr>
          <a:xfrm>
            <a:off x="990600" y="17526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747" name="Shape 6747"/>
          <p:cNvSpPr>
            <a:spLocks noGrp="1"/>
          </p:cNvSpPr>
          <p:nvPr>
            <p:ph type="body" sz="quarter" idx="1"/>
          </p:nvPr>
        </p:nvSpPr>
        <p:spPr>
          <a:xfrm>
            <a:off x="990600" y="3309937"/>
            <a:ext cx="6400800" cy="1752601"/>
          </a:xfrm>
          <a:prstGeom prst="rect">
            <a:avLst/>
          </a:prstGeom>
        </p:spPr>
        <p:txBody>
          <a:bodyPr>
            <a:normAutofit/>
          </a:bodyPr>
          <a:lstStyle>
            <a:lvl1pPr marL="0" indent="0">
              <a:spcBef>
                <a:spcPts val="700"/>
              </a:spcBef>
              <a:buSzTx/>
              <a:buNone/>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748" name="Shape 6748"/>
          <p:cNvSpPr>
            <a:spLocks noGrp="1"/>
          </p:cNvSpPr>
          <p:nvPr>
            <p:ph type="sldNum" sz="quarter" idx="2"/>
          </p:nvPr>
        </p:nvSpPr>
        <p:spPr>
          <a:xfrm>
            <a:off x="8156292" y="6416776"/>
            <a:ext cx="301909" cy="288825"/>
          </a:xfrm>
          <a:prstGeom prst="rect">
            <a:avLst/>
          </a:prstGeom>
        </p:spPr>
        <p:txBody>
          <a:bodyPr anchor="b"/>
          <a:lstStyle>
            <a:lvl1pPr>
              <a:defRPr sz="14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5.xml><?xml version="1.0" encoding="utf-8"?>
<p:sldLayout xmlns:a="http://schemas.openxmlformats.org/drawingml/2006/main" xmlns:r="http://schemas.openxmlformats.org/officeDocument/2006/relationships" xmlns:p="http://schemas.openxmlformats.org/presentationml/2006/main" type="tx">
  <p:cSld name="24_Title and Content">
    <p:spTree>
      <p:nvGrpSpPr>
        <p:cNvPr id="1" name=""/>
        <p:cNvGrpSpPr/>
        <p:nvPr/>
      </p:nvGrpSpPr>
      <p:grpSpPr>
        <a:xfrm>
          <a:off x="0" y="0"/>
          <a:ext cx="0" cy="0"/>
          <a:chOff x="0" y="0"/>
          <a:chExt cx="0" cy="0"/>
        </a:xfrm>
      </p:grpSpPr>
      <p:grpSp>
        <p:nvGrpSpPr>
          <p:cNvPr id="6815" name="Group 6815"/>
          <p:cNvGrpSpPr/>
          <p:nvPr/>
        </p:nvGrpSpPr>
        <p:grpSpPr>
          <a:xfrm>
            <a:off x="0" y="0"/>
            <a:ext cx="9144000" cy="6858000"/>
            <a:chOff x="0" y="0"/>
            <a:chExt cx="9144000" cy="6858000"/>
          </a:xfrm>
        </p:grpSpPr>
        <p:grpSp>
          <p:nvGrpSpPr>
            <p:cNvPr id="6808" name="Group 6808"/>
            <p:cNvGrpSpPr/>
            <p:nvPr/>
          </p:nvGrpSpPr>
          <p:grpSpPr>
            <a:xfrm>
              <a:off x="0" y="0"/>
              <a:ext cx="9144000" cy="6858000"/>
              <a:chOff x="0" y="0"/>
              <a:chExt cx="9144000" cy="6858000"/>
            </a:xfrm>
          </p:grpSpPr>
          <p:grpSp>
            <p:nvGrpSpPr>
              <p:cNvPr id="6777" name="Group 6777"/>
              <p:cNvGrpSpPr/>
              <p:nvPr/>
            </p:nvGrpSpPr>
            <p:grpSpPr>
              <a:xfrm>
                <a:off x="0" y="304800"/>
                <a:ext cx="9144000" cy="6400800"/>
                <a:chOff x="0" y="0"/>
                <a:chExt cx="9144000" cy="6400800"/>
              </a:xfrm>
            </p:grpSpPr>
            <p:sp>
              <p:nvSpPr>
                <p:cNvPr id="6755" name="Shape 675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56" name="Shape 675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57" name="Shape 675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58" name="Shape 675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59" name="Shape 675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0" name="Shape 676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1" name="Shape 676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2" name="Shape 676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3" name="Shape 676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4" name="Shape 676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5" name="Shape 676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6" name="Shape 676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7" name="Shape 676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8" name="Shape 676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9" name="Shape 676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0" name="Shape 677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1" name="Shape 677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2" name="Shape 677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3" name="Shape 677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4" name="Shape 677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5" name="Shape 677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6" name="Shape 677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807" name="Group 6807"/>
              <p:cNvGrpSpPr/>
              <p:nvPr/>
            </p:nvGrpSpPr>
            <p:grpSpPr>
              <a:xfrm>
                <a:off x="304799" y="0"/>
                <a:ext cx="8534402" cy="6858000"/>
                <a:chOff x="0" y="0"/>
                <a:chExt cx="8534400" cy="6858000"/>
              </a:xfrm>
            </p:grpSpPr>
            <p:sp>
              <p:nvSpPr>
                <p:cNvPr id="6778" name="Shape 677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79" name="Shape 677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0" name="Shape 678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1" name="Shape 678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2" name="Shape 678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3" name="Shape 678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4" name="Shape 678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5" name="Shape 678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6" name="Shape 678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7" name="Shape 678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8" name="Shape 678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89" name="Shape 678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0" name="Shape 679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1" name="Shape 679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2" name="Shape 679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3" name="Shape 679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4" name="Shape 679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5" name="Shape 679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6" name="Shape 679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7" name="Shape 679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8" name="Shape 679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99" name="Shape 679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00" name="Shape 680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01" name="Shape 680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02" name="Shape 680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03" name="Shape 680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04" name="Shape 680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05" name="Shape 680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06" name="Shape 680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809" name="Shape 680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810" name="Shape 681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814" name="Group 6814"/>
            <p:cNvGrpSpPr/>
            <p:nvPr/>
          </p:nvGrpSpPr>
          <p:grpSpPr>
            <a:xfrm>
              <a:off x="414337" y="1416045"/>
              <a:ext cx="1784351" cy="2324105"/>
              <a:chOff x="0" y="-4"/>
              <a:chExt cx="1784350" cy="2324103"/>
            </a:xfrm>
          </p:grpSpPr>
          <p:sp>
            <p:nvSpPr>
              <p:cNvPr id="6811" name="Shape 681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12" name="Shape 681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13" name="Shape 681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816" name="Shape 6816"/>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817" name="Shape 6817"/>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818" name="Shape 6818"/>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6.xml><?xml version="1.0" encoding="utf-8"?>
<p:sldLayout xmlns:a="http://schemas.openxmlformats.org/drawingml/2006/main" xmlns:r="http://schemas.openxmlformats.org/officeDocument/2006/relationships" xmlns:p="http://schemas.openxmlformats.org/presentationml/2006/main" type="tx">
  <p:cSld name="26_Section Header">
    <p:spTree>
      <p:nvGrpSpPr>
        <p:cNvPr id="1" name=""/>
        <p:cNvGrpSpPr/>
        <p:nvPr/>
      </p:nvGrpSpPr>
      <p:grpSpPr>
        <a:xfrm>
          <a:off x="0" y="0"/>
          <a:ext cx="0" cy="0"/>
          <a:chOff x="0" y="0"/>
          <a:chExt cx="0" cy="0"/>
        </a:xfrm>
      </p:grpSpPr>
      <p:grpSp>
        <p:nvGrpSpPr>
          <p:cNvPr id="6885" name="Group 6885"/>
          <p:cNvGrpSpPr/>
          <p:nvPr/>
        </p:nvGrpSpPr>
        <p:grpSpPr>
          <a:xfrm>
            <a:off x="0" y="0"/>
            <a:ext cx="9144000" cy="6858000"/>
            <a:chOff x="0" y="0"/>
            <a:chExt cx="9144000" cy="6858000"/>
          </a:xfrm>
        </p:grpSpPr>
        <p:grpSp>
          <p:nvGrpSpPr>
            <p:cNvPr id="6878" name="Group 6878"/>
            <p:cNvGrpSpPr/>
            <p:nvPr/>
          </p:nvGrpSpPr>
          <p:grpSpPr>
            <a:xfrm>
              <a:off x="0" y="0"/>
              <a:ext cx="9144000" cy="6858000"/>
              <a:chOff x="0" y="0"/>
              <a:chExt cx="9144000" cy="6858000"/>
            </a:xfrm>
          </p:grpSpPr>
          <p:grpSp>
            <p:nvGrpSpPr>
              <p:cNvPr id="6847" name="Group 6847"/>
              <p:cNvGrpSpPr/>
              <p:nvPr/>
            </p:nvGrpSpPr>
            <p:grpSpPr>
              <a:xfrm>
                <a:off x="0" y="304800"/>
                <a:ext cx="9144000" cy="6400800"/>
                <a:chOff x="0" y="0"/>
                <a:chExt cx="9144000" cy="6400800"/>
              </a:xfrm>
            </p:grpSpPr>
            <p:sp>
              <p:nvSpPr>
                <p:cNvPr id="6825" name="Shape 682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26" name="Shape 682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27" name="Shape 682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28" name="Shape 682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29" name="Shape 682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0" name="Shape 683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1" name="Shape 683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2" name="Shape 683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3" name="Shape 683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4" name="Shape 683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5" name="Shape 683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6" name="Shape 683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7" name="Shape 683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8" name="Shape 683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39" name="Shape 683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0" name="Shape 684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1" name="Shape 684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2" name="Shape 684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3" name="Shape 684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4" name="Shape 684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5" name="Shape 684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6" name="Shape 684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877" name="Group 6877"/>
              <p:cNvGrpSpPr/>
              <p:nvPr/>
            </p:nvGrpSpPr>
            <p:grpSpPr>
              <a:xfrm>
                <a:off x="304799" y="0"/>
                <a:ext cx="8534402" cy="6858000"/>
                <a:chOff x="0" y="0"/>
                <a:chExt cx="8534400" cy="6858000"/>
              </a:xfrm>
            </p:grpSpPr>
            <p:sp>
              <p:nvSpPr>
                <p:cNvPr id="6848" name="Shape 684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49" name="Shape 684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0" name="Shape 685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1" name="Shape 685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2" name="Shape 685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3" name="Shape 685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4" name="Shape 685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5" name="Shape 685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6" name="Shape 685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7" name="Shape 685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8" name="Shape 685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59" name="Shape 685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0" name="Shape 686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1" name="Shape 686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2" name="Shape 686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3" name="Shape 686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4" name="Shape 686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5" name="Shape 686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6" name="Shape 686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7" name="Shape 686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8" name="Shape 686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69" name="Shape 686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70" name="Shape 687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71" name="Shape 687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72" name="Shape 687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73" name="Shape 687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74" name="Shape 687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75" name="Shape 687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76" name="Shape 687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879" name="Shape 687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880" name="Shape 688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884" name="Group 6884"/>
            <p:cNvGrpSpPr/>
            <p:nvPr/>
          </p:nvGrpSpPr>
          <p:grpSpPr>
            <a:xfrm>
              <a:off x="414337" y="1416045"/>
              <a:ext cx="1784351" cy="2324105"/>
              <a:chOff x="0" y="-4"/>
              <a:chExt cx="1784350" cy="2324103"/>
            </a:xfrm>
          </p:grpSpPr>
          <p:sp>
            <p:nvSpPr>
              <p:cNvPr id="6881" name="Shape 688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82" name="Shape 688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83" name="Shape 688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886" name="Shape 6886"/>
          <p:cNvSpPr>
            <a:spLocks noGrp="1"/>
          </p:cNvSpPr>
          <p:nvPr>
            <p:ph type="title"/>
          </p:nvPr>
        </p:nvSpPr>
        <p:spPr>
          <a:xfrm>
            <a:off x="722312" y="4406900"/>
            <a:ext cx="7772401" cy="1362075"/>
          </a:xfrm>
          <a:prstGeom prst="rect">
            <a:avLst/>
          </a:prstGeom>
        </p:spPr>
        <p:txBody>
          <a:bodyPr anchor="t"/>
          <a:lstStyle>
            <a:lvl1pPr>
              <a:defRPr sz="4000" cap="all">
                <a:solidFill>
                  <a:srgbClr val="660066"/>
                </a:solidFill>
                <a:latin typeface="Tahoma"/>
                <a:ea typeface="Tahoma"/>
                <a:cs typeface="Tahoma"/>
                <a:sym typeface="Tahoma"/>
              </a:defRPr>
            </a:lvl1pPr>
          </a:lstStyle>
          <a:p>
            <a:r>
              <a:t>Title Text</a:t>
            </a:r>
          </a:p>
        </p:txBody>
      </p:sp>
      <p:sp>
        <p:nvSpPr>
          <p:cNvPr id="6887" name="Shape 6887"/>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40458C"/>
                </a:solidFill>
                <a:latin typeface="Tahoma"/>
                <a:ea typeface="Tahoma"/>
                <a:cs typeface="Tahoma"/>
                <a:sym typeface="Tahoma"/>
              </a:defRPr>
            </a:lvl1pPr>
            <a:lvl2pPr marL="0" indent="457200">
              <a:spcBef>
                <a:spcPts val="400"/>
              </a:spcBef>
              <a:buSzTx/>
              <a:buNone/>
              <a:defRPr sz="2000">
                <a:solidFill>
                  <a:srgbClr val="40458C"/>
                </a:solidFill>
                <a:latin typeface="Tahoma"/>
                <a:ea typeface="Tahoma"/>
                <a:cs typeface="Tahoma"/>
                <a:sym typeface="Tahoma"/>
              </a:defRPr>
            </a:lvl2pPr>
            <a:lvl3pPr marL="0" indent="914400">
              <a:spcBef>
                <a:spcPts val="400"/>
              </a:spcBef>
              <a:buSzTx/>
              <a:buNone/>
              <a:defRPr sz="2000">
                <a:solidFill>
                  <a:srgbClr val="40458C"/>
                </a:solidFill>
                <a:latin typeface="Tahoma"/>
                <a:ea typeface="Tahoma"/>
                <a:cs typeface="Tahoma"/>
                <a:sym typeface="Tahoma"/>
              </a:defRPr>
            </a:lvl3pPr>
            <a:lvl4pPr marL="0" indent="1371600">
              <a:spcBef>
                <a:spcPts val="400"/>
              </a:spcBef>
              <a:buSzTx/>
              <a:buNone/>
              <a:defRPr sz="2000">
                <a:solidFill>
                  <a:srgbClr val="40458C"/>
                </a:solidFill>
                <a:latin typeface="Tahoma"/>
                <a:ea typeface="Tahoma"/>
                <a:cs typeface="Tahoma"/>
                <a:sym typeface="Tahoma"/>
              </a:defRPr>
            </a:lvl4pPr>
            <a:lvl5pPr marL="0" indent="1828800">
              <a:spcBef>
                <a:spcPts val="400"/>
              </a:spcBef>
              <a:buSzTx/>
              <a:buNone/>
              <a:defRPr sz="20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888" name="Shape 6888"/>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7.xml><?xml version="1.0" encoding="utf-8"?>
<p:sldLayout xmlns:a="http://schemas.openxmlformats.org/drawingml/2006/main" xmlns:r="http://schemas.openxmlformats.org/officeDocument/2006/relationships" xmlns:p="http://schemas.openxmlformats.org/presentationml/2006/main" type="tx">
  <p:cSld name="26_Two Content">
    <p:spTree>
      <p:nvGrpSpPr>
        <p:cNvPr id="1" name=""/>
        <p:cNvGrpSpPr/>
        <p:nvPr/>
      </p:nvGrpSpPr>
      <p:grpSpPr>
        <a:xfrm>
          <a:off x="0" y="0"/>
          <a:ext cx="0" cy="0"/>
          <a:chOff x="0" y="0"/>
          <a:chExt cx="0" cy="0"/>
        </a:xfrm>
      </p:grpSpPr>
      <p:grpSp>
        <p:nvGrpSpPr>
          <p:cNvPr id="6955" name="Group 6955"/>
          <p:cNvGrpSpPr/>
          <p:nvPr/>
        </p:nvGrpSpPr>
        <p:grpSpPr>
          <a:xfrm>
            <a:off x="0" y="0"/>
            <a:ext cx="9144000" cy="6858000"/>
            <a:chOff x="0" y="0"/>
            <a:chExt cx="9144000" cy="6858000"/>
          </a:xfrm>
        </p:grpSpPr>
        <p:grpSp>
          <p:nvGrpSpPr>
            <p:cNvPr id="6948" name="Group 6948"/>
            <p:cNvGrpSpPr/>
            <p:nvPr/>
          </p:nvGrpSpPr>
          <p:grpSpPr>
            <a:xfrm>
              <a:off x="0" y="0"/>
              <a:ext cx="9144000" cy="6858000"/>
              <a:chOff x="0" y="0"/>
              <a:chExt cx="9144000" cy="6858000"/>
            </a:xfrm>
          </p:grpSpPr>
          <p:grpSp>
            <p:nvGrpSpPr>
              <p:cNvPr id="6917" name="Group 6917"/>
              <p:cNvGrpSpPr/>
              <p:nvPr/>
            </p:nvGrpSpPr>
            <p:grpSpPr>
              <a:xfrm>
                <a:off x="0" y="304800"/>
                <a:ext cx="9144000" cy="6400800"/>
                <a:chOff x="0" y="0"/>
                <a:chExt cx="9144000" cy="6400800"/>
              </a:xfrm>
            </p:grpSpPr>
            <p:sp>
              <p:nvSpPr>
                <p:cNvPr id="6895" name="Shape 689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96" name="Shape 689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97" name="Shape 689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98" name="Shape 689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99" name="Shape 689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0" name="Shape 690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1" name="Shape 690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2" name="Shape 690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3" name="Shape 690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4" name="Shape 690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5" name="Shape 690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6" name="Shape 690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7" name="Shape 690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8" name="Shape 690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9" name="Shape 690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0" name="Shape 691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1" name="Shape 691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2" name="Shape 691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3" name="Shape 691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4" name="Shape 691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5" name="Shape 691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6" name="Shape 691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947" name="Group 6947"/>
              <p:cNvGrpSpPr/>
              <p:nvPr/>
            </p:nvGrpSpPr>
            <p:grpSpPr>
              <a:xfrm>
                <a:off x="304799" y="0"/>
                <a:ext cx="8534402" cy="6858000"/>
                <a:chOff x="0" y="0"/>
                <a:chExt cx="8534400" cy="6858000"/>
              </a:xfrm>
            </p:grpSpPr>
            <p:sp>
              <p:nvSpPr>
                <p:cNvPr id="6918" name="Shape 691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9" name="Shape 691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0" name="Shape 692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1" name="Shape 692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2" name="Shape 692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3" name="Shape 692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4" name="Shape 692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5" name="Shape 692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6" name="Shape 692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7" name="Shape 692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8" name="Shape 692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9" name="Shape 692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0" name="Shape 693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1" name="Shape 693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2" name="Shape 693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3" name="Shape 693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4" name="Shape 693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5" name="Shape 693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6" name="Shape 693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7" name="Shape 693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8" name="Shape 693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9" name="Shape 693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0" name="Shape 694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1" name="Shape 694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2" name="Shape 694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3" name="Shape 694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4" name="Shape 694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5" name="Shape 694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6" name="Shape 694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6949" name="Shape 694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6950" name="Shape 695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6954" name="Group 6954"/>
            <p:cNvGrpSpPr/>
            <p:nvPr/>
          </p:nvGrpSpPr>
          <p:grpSpPr>
            <a:xfrm>
              <a:off x="414337" y="1416045"/>
              <a:ext cx="1784351" cy="2324105"/>
              <a:chOff x="0" y="-4"/>
              <a:chExt cx="1784350" cy="2324103"/>
            </a:xfrm>
          </p:grpSpPr>
          <p:sp>
            <p:nvSpPr>
              <p:cNvPr id="6951" name="Shape 695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52" name="Shape 695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53" name="Shape 695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6956" name="Shape 6956"/>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957" name="Shape 6957"/>
          <p:cNvSpPr>
            <a:spLocks noGrp="1"/>
          </p:cNvSpPr>
          <p:nvPr>
            <p:ph type="body" sz="half" idx="1"/>
          </p:nvPr>
        </p:nvSpPr>
        <p:spPr>
          <a:xfrm>
            <a:off x="838200" y="1905000"/>
            <a:ext cx="3810000" cy="4114800"/>
          </a:xfrm>
          <a:prstGeom prst="rect">
            <a:avLst/>
          </a:prstGeom>
        </p:spPr>
        <p:txBody>
          <a:bodyPr>
            <a:normAutofit/>
          </a:bodyPr>
          <a:lstStyle>
            <a:lvl1pPr>
              <a:buSzPct val="110000"/>
              <a:buBlip>
                <a:blip r:embed="rId3"/>
              </a:buBlip>
              <a:defRPr>
                <a:solidFill>
                  <a:srgbClr val="40458C"/>
                </a:solidFill>
                <a:latin typeface="Tahoma"/>
                <a:ea typeface="Tahoma"/>
                <a:cs typeface="Tahoma"/>
                <a:sym typeface="Tahoma"/>
              </a:defRPr>
            </a:lvl1pPr>
            <a:lvl2pPr>
              <a:buSzPct val="60000"/>
              <a:buChar char="■"/>
              <a:defRPr>
                <a:solidFill>
                  <a:srgbClr val="40458C"/>
                </a:solidFill>
                <a:latin typeface="Tahoma"/>
                <a:ea typeface="Tahoma"/>
                <a:cs typeface="Tahoma"/>
                <a:sym typeface="Tahoma"/>
              </a:defRPr>
            </a:lvl2pPr>
            <a:lvl3pPr marL="1234439" indent="-320039">
              <a:buSzPct val="95000"/>
              <a:buChar char="⬥"/>
              <a:defRPr>
                <a:solidFill>
                  <a:srgbClr val="40458C"/>
                </a:solidFill>
                <a:latin typeface="Tahoma"/>
                <a:ea typeface="Tahoma"/>
                <a:cs typeface="Tahoma"/>
                <a:sym typeface="Tahoma"/>
              </a:defRPr>
            </a:lvl3pPr>
            <a:lvl4pPr marL="1727200" indent="-355600">
              <a:buSzPct val="65000"/>
              <a:buChar char="■"/>
              <a:defRPr>
                <a:solidFill>
                  <a:srgbClr val="40458C"/>
                </a:solidFill>
                <a:latin typeface="Tahoma"/>
                <a:ea typeface="Tahoma"/>
                <a:cs typeface="Tahoma"/>
                <a:sym typeface="Tahoma"/>
              </a:defRPr>
            </a:lvl4pPr>
            <a:lvl5pPr marL="2184400" indent="-355600">
              <a:buSzPct val="60000"/>
              <a:buChar char="■"/>
              <a:defRPr>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958" name="Shape 6958"/>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8.xml><?xml version="1.0" encoding="utf-8"?>
<p:sldLayout xmlns:a="http://schemas.openxmlformats.org/drawingml/2006/main" xmlns:r="http://schemas.openxmlformats.org/officeDocument/2006/relationships" xmlns:p="http://schemas.openxmlformats.org/presentationml/2006/main" type="tx">
  <p:cSld name="26_Comparison">
    <p:spTree>
      <p:nvGrpSpPr>
        <p:cNvPr id="1" name=""/>
        <p:cNvGrpSpPr/>
        <p:nvPr/>
      </p:nvGrpSpPr>
      <p:grpSpPr>
        <a:xfrm>
          <a:off x="0" y="0"/>
          <a:ext cx="0" cy="0"/>
          <a:chOff x="0" y="0"/>
          <a:chExt cx="0" cy="0"/>
        </a:xfrm>
      </p:grpSpPr>
      <p:grpSp>
        <p:nvGrpSpPr>
          <p:cNvPr id="7025" name="Group 7025"/>
          <p:cNvGrpSpPr/>
          <p:nvPr/>
        </p:nvGrpSpPr>
        <p:grpSpPr>
          <a:xfrm>
            <a:off x="0" y="0"/>
            <a:ext cx="9144000" cy="6858000"/>
            <a:chOff x="0" y="0"/>
            <a:chExt cx="9144000" cy="6858000"/>
          </a:xfrm>
        </p:grpSpPr>
        <p:grpSp>
          <p:nvGrpSpPr>
            <p:cNvPr id="7018" name="Group 7018"/>
            <p:cNvGrpSpPr/>
            <p:nvPr/>
          </p:nvGrpSpPr>
          <p:grpSpPr>
            <a:xfrm>
              <a:off x="0" y="0"/>
              <a:ext cx="9144000" cy="6858000"/>
              <a:chOff x="0" y="0"/>
              <a:chExt cx="9144000" cy="6858000"/>
            </a:xfrm>
          </p:grpSpPr>
          <p:grpSp>
            <p:nvGrpSpPr>
              <p:cNvPr id="6987" name="Group 6987"/>
              <p:cNvGrpSpPr/>
              <p:nvPr/>
            </p:nvGrpSpPr>
            <p:grpSpPr>
              <a:xfrm>
                <a:off x="0" y="304800"/>
                <a:ext cx="9144000" cy="6400800"/>
                <a:chOff x="0" y="0"/>
                <a:chExt cx="9144000" cy="6400800"/>
              </a:xfrm>
            </p:grpSpPr>
            <p:sp>
              <p:nvSpPr>
                <p:cNvPr id="6965" name="Shape 696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66" name="Shape 696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67" name="Shape 696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68" name="Shape 696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69" name="Shape 696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0" name="Shape 697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1" name="Shape 697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2" name="Shape 697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3" name="Shape 697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4" name="Shape 697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5" name="Shape 697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6" name="Shape 697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7" name="Shape 697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8" name="Shape 697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9" name="Shape 697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0" name="Shape 698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1" name="Shape 698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2" name="Shape 698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3" name="Shape 698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4" name="Shape 698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5" name="Shape 698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6" name="Shape 698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017" name="Group 7017"/>
              <p:cNvGrpSpPr/>
              <p:nvPr/>
            </p:nvGrpSpPr>
            <p:grpSpPr>
              <a:xfrm>
                <a:off x="304799" y="0"/>
                <a:ext cx="8534402" cy="6858000"/>
                <a:chOff x="0" y="0"/>
                <a:chExt cx="8534400" cy="6858000"/>
              </a:xfrm>
            </p:grpSpPr>
            <p:sp>
              <p:nvSpPr>
                <p:cNvPr id="6988" name="Shape 698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9" name="Shape 698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0" name="Shape 699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1" name="Shape 699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2" name="Shape 699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3" name="Shape 699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4" name="Shape 699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5" name="Shape 699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6" name="Shape 699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7" name="Shape 699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8" name="Shape 699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9" name="Shape 699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0" name="Shape 700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1" name="Shape 700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2" name="Shape 700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3" name="Shape 700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4" name="Shape 700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5" name="Shape 700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6" name="Shape 700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7" name="Shape 700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8" name="Shape 700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9" name="Shape 700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0" name="Shape 701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1" name="Shape 701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2" name="Shape 701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3" name="Shape 701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4" name="Shape 701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5" name="Shape 701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6" name="Shape 701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019" name="Shape 701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020" name="Shape 702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024" name="Group 7024"/>
            <p:cNvGrpSpPr/>
            <p:nvPr/>
          </p:nvGrpSpPr>
          <p:grpSpPr>
            <a:xfrm>
              <a:off x="414337" y="1416045"/>
              <a:ext cx="1784351" cy="2324105"/>
              <a:chOff x="0" y="-4"/>
              <a:chExt cx="1784350" cy="2324103"/>
            </a:xfrm>
          </p:grpSpPr>
          <p:sp>
            <p:nvSpPr>
              <p:cNvPr id="7021" name="Shape 702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22" name="Shape 702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23" name="Shape 702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026" name="Shape 7026"/>
          <p:cNvSpPr>
            <a:spLocks noGrp="1"/>
          </p:cNvSpPr>
          <p:nvPr>
            <p:ph type="title"/>
          </p:nvPr>
        </p:nvSpPr>
        <p:spPr>
          <a:xfrm>
            <a:off x="457200" y="274638"/>
            <a:ext cx="8229600" cy="1143001"/>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027" name="Shape 7027"/>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40458C"/>
                </a:solidFill>
                <a:latin typeface="Tahoma"/>
                <a:ea typeface="Tahoma"/>
                <a:cs typeface="Tahoma"/>
                <a:sym typeface="Tahoma"/>
              </a:defRPr>
            </a:lvl1pPr>
            <a:lvl2pPr marL="0" indent="457200">
              <a:spcBef>
                <a:spcPts val="500"/>
              </a:spcBef>
              <a:buSzTx/>
              <a:buNone/>
              <a:defRPr sz="2400" b="1">
                <a:solidFill>
                  <a:srgbClr val="40458C"/>
                </a:solidFill>
                <a:latin typeface="Tahoma"/>
                <a:ea typeface="Tahoma"/>
                <a:cs typeface="Tahoma"/>
                <a:sym typeface="Tahoma"/>
              </a:defRPr>
            </a:lvl2pPr>
            <a:lvl3pPr marL="0" indent="914400">
              <a:spcBef>
                <a:spcPts val="500"/>
              </a:spcBef>
              <a:buSzTx/>
              <a:buNone/>
              <a:defRPr sz="2400" b="1">
                <a:solidFill>
                  <a:srgbClr val="40458C"/>
                </a:solidFill>
                <a:latin typeface="Tahoma"/>
                <a:ea typeface="Tahoma"/>
                <a:cs typeface="Tahoma"/>
                <a:sym typeface="Tahoma"/>
              </a:defRPr>
            </a:lvl3pPr>
            <a:lvl4pPr marL="0" indent="1371600">
              <a:spcBef>
                <a:spcPts val="500"/>
              </a:spcBef>
              <a:buSzTx/>
              <a:buNone/>
              <a:defRPr sz="2400" b="1">
                <a:solidFill>
                  <a:srgbClr val="40458C"/>
                </a:solidFill>
                <a:latin typeface="Tahoma"/>
                <a:ea typeface="Tahoma"/>
                <a:cs typeface="Tahoma"/>
                <a:sym typeface="Tahoma"/>
              </a:defRPr>
            </a:lvl4pPr>
            <a:lvl5pPr marL="0" indent="1828800">
              <a:spcBef>
                <a:spcPts val="500"/>
              </a:spcBef>
              <a:buSzTx/>
              <a:buNone/>
              <a:defRPr sz="2400" b="1">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028" name="Shape 7028"/>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40458C"/>
                </a:solidFill>
                <a:latin typeface="Tahoma"/>
                <a:ea typeface="Tahoma"/>
                <a:cs typeface="Tahoma"/>
                <a:sym typeface="Tahoma"/>
              </a:defRPr>
            </a:pPr>
            <a:endParaRPr/>
          </a:p>
        </p:txBody>
      </p:sp>
      <p:sp>
        <p:nvSpPr>
          <p:cNvPr id="7029" name="Shape 7029"/>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29.xml><?xml version="1.0" encoding="utf-8"?>
<p:sldLayout xmlns:a="http://schemas.openxmlformats.org/drawingml/2006/main" xmlns:r="http://schemas.openxmlformats.org/officeDocument/2006/relationships" xmlns:p="http://schemas.openxmlformats.org/presentationml/2006/main" type="tx">
  <p:cSld name="21_Title Only">
    <p:spTree>
      <p:nvGrpSpPr>
        <p:cNvPr id="1" name=""/>
        <p:cNvGrpSpPr/>
        <p:nvPr/>
      </p:nvGrpSpPr>
      <p:grpSpPr>
        <a:xfrm>
          <a:off x="0" y="0"/>
          <a:ext cx="0" cy="0"/>
          <a:chOff x="0" y="0"/>
          <a:chExt cx="0" cy="0"/>
        </a:xfrm>
      </p:grpSpPr>
      <p:grpSp>
        <p:nvGrpSpPr>
          <p:cNvPr id="7096" name="Group 7096"/>
          <p:cNvGrpSpPr/>
          <p:nvPr/>
        </p:nvGrpSpPr>
        <p:grpSpPr>
          <a:xfrm>
            <a:off x="0" y="0"/>
            <a:ext cx="9144000" cy="6858000"/>
            <a:chOff x="0" y="0"/>
            <a:chExt cx="9144000" cy="6858000"/>
          </a:xfrm>
        </p:grpSpPr>
        <p:grpSp>
          <p:nvGrpSpPr>
            <p:cNvPr id="7089" name="Group 7089"/>
            <p:cNvGrpSpPr/>
            <p:nvPr/>
          </p:nvGrpSpPr>
          <p:grpSpPr>
            <a:xfrm>
              <a:off x="0" y="0"/>
              <a:ext cx="9144000" cy="6858000"/>
              <a:chOff x="0" y="0"/>
              <a:chExt cx="9144000" cy="6858000"/>
            </a:xfrm>
          </p:grpSpPr>
          <p:grpSp>
            <p:nvGrpSpPr>
              <p:cNvPr id="7058" name="Group 7058"/>
              <p:cNvGrpSpPr/>
              <p:nvPr/>
            </p:nvGrpSpPr>
            <p:grpSpPr>
              <a:xfrm>
                <a:off x="0" y="304800"/>
                <a:ext cx="9144000" cy="6400800"/>
                <a:chOff x="0" y="0"/>
                <a:chExt cx="9144000" cy="6400800"/>
              </a:xfrm>
            </p:grpSpPr>
            <p:sp>
              <p:nvSpPr>
                <p:cNvPr id="7036" name="Shape 703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37" name="Shape 703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38" name="Shape 703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39" name="Shape 703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0" name="Shape 704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1" name="Shape 704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2" name="Shape 704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3" name="Shape 704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4" name="Shape 704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5" name="Shape 704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6" name="Shape 704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7" name="Shape 704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8" name="Shape 704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9" name="Shape 704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0" name="Shape 705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1" name="Shape 705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2" name="Shape 705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3" name="Shape 705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4" name="Shape 705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5" name="Shape 705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6" name="Shape 705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7" name="Shape 705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088" name="Group 7088"/>
              <p:cNvGrpSpPr/>
              <p:nvPr/>
            </p:nvGrpSpPr>
            <p:grpSpPr>
              <a:xfrm>
                <a:off x="304799" y="0"/>
                <a:ext cx="8534402" cy="6858000"/>
                <a:chOff x="0" y="0"/>
                <a:chExt cx="8534400" cy="6858000"/>
              </a:xfrm>
            </p:grpSpPr>
            <p:sp>
              <p:nvSpPr>
                <p:cNvPr id="7059" name="Shape 705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0" name="Shape 706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1" name="Shape 706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2" name="Shape 706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3" name="Shape 706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4" name="Shape 706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5" name="Shape 706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6" name="Shape 706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7" name="Shape 706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8" name="Shape 706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9" name="Shape 706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0" name="Shape 707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1" name="Shape 707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2" name="Shape 707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3" name="Shape 707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4" name="Shape 707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5" name="Shape 707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6" name="Shape 707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7" name="Shape 707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8" name="Shape 707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9" name="Shape 707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0" name="Shape 708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1" name="Shape 708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2" name="Shape 708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3" name="Shape 708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4" name="Shape 708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5" name="Shape 708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6" name="Shape 708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7" name="Shape 708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090" name="Shape 709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091" name="Shape 709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095" name="Group 7095"/>
            <p:cNvGrpSpPr/>
            <p:nvPr/>
          </p:nvGrpSpPr>
          <p:grpSpPr>
            <a:xfrm>
              <a:off x="414337" y="1416045"/>
              <a:ext cx="1784351" cy="2324105"/>
              <a:chOff x="0" y="-4"/>
              <a:chExt cx="1784350" cy="2324103"/>
            </a:xfrm>
          </p:grpSpPr>
          <p:sp>
            <p:nvSpPr>
              <p:cNvPr id="7092" name="Shape 7092"/>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93" name="Shape 709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94" name="Shape 7094"/>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097" name="Shape 7097"/>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098" name="Shape 7098"/>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0.xml><?xml version="1.0" encoding="utf-8"?>
<p:sldLayout xmlns:a="http://schemas.openxmlformats.org/drawingml/2006/main" xmlns:r="http://schemas.openxmlformats.org/officeDocument/2006/relationships" xmlns:p="http://schemas.openxmlformats.org/presentationml/2006/main" type="tx">
  <p:cSld name="15_Blank">
    <p:spTree>
      <p:nvGrpSpPr>
        <p:cNvPr id="1" name=""/>
        <p:cNvGrpSpPr/>
        <p:nvPr/>
      </p:nvGrpSpPr>
      <p:grpSpPr>
        <a:xfrm>
          <a:off x="0" y="0"/>
          <a:ext cx="0" cy="0"/>
          <a:chOff x="0" y="0"/>
          <a:chExt cx="0" cy="0"/>
        </a:xfrm>
      </p:grpSpPr>
      <p:grpSp>
        <p:nvGrpSpPr>
          <p:cNvPr id="7165" name="Group 7165"/>
          <p:cNvGrpSpPr/>
          <p:nvPr/>
        </p:nvGrpSpPr>
        <p:grpSpPr>
          <a:xfrm>
            <a:off x="0" y="0"/>
            <a:ext cx="9144000" cy="6858000"/>
            <a:chOff x="0" y="0"/>
            <a:chExt cx="9144000" cy="6858000"/>
          </a:xfrm>
        </p:grpSpPr>
        <p:grpSp>
          <p:nvGrpSpPr>
            <p:cNvPr id="7158" name="Group 7158"/>
            <p:cNvGrpSpPr/>
            <p:nvPr/>
          </p:nvGrpSpPr>
          <p:grpSpPr>
            <a:xfrm>
              <a:off x="0" y="0"/>
              <a:ext cx="9144000" cy="6858000"/>
              <a:chOff x="0" y="0"/>
              <a:chExt cx="9144000" cy="6858000"/>
            </a:xfrm>
          </p:grpSpPr>
          <p:grpSp>
            <p:nvGrpSpPr>
              <p:cNvPr id="7127" name="Group 7127"/>
              <p:cNvGrpSpPr/>
              <p:nvPr/>
            </p:nvGrpSpPr>
            <p:grpSpPr>
              <a:xfrm>
                <a:off x="0" y="304800"/>
                <a:ext cx="9144000" cy="6400800"/>
                <a:chOff x="0" y="0"/>
                <a:chExt cx="9144000" cy="6400800"/>
              </a:xfrm>
            </p:grpSpPr>
            <p:sp>
              <p:nvSpPr>
                <p:cNvPr id="7105" name="Shape 7105"/>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06" name="Shape 7106"/>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07" name="Shape 7107"/>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08" name="Shape 7108"/>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09" name="Shape 7109"/>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0" name="Shape 7110"/>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1" name="Shape 7111"/>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2" name="Shape 7112"/>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3" name="Shape 7113"/>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4" name="Shape 7114"/>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5" name="Shape 7115"/>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6" name="Shape 7116"/>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7" name="Shape 7117"/>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8" name="Shape 7118"/>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19" name="Shape 7119"/>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0" name="Shape 7120"/>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1" name="Shape 7121"/>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2" name="Shape 7122"/>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3" name="Shape 7123"/>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4" name="Shape 7124"/>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5" name="Shape 7125"/>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6" name="Shape 7126"/>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157" name="Group 7157"/>
              <p:cNvGrpSpPr/>
              <p:nvPr/>
            </p:nvGrpSpPr>
            <p:grpSpPr>
              <a:xfrm>
                <a:off x="304799" y="0"/>
                <a:ext cx="8534402" cy="6858000"/>
                <a:chOff x="0" y="0"/>
                <a:chExt cx="8534400" cy="6858000"/>
              </a:xfrm>
            </p:grpSpPr>
            <p:sp>
              <p:nvSpPr>
                <p:cNvPr id="7128" name="Shape 7128"/>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9" name="Shape 7129"/>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0" name="Shape 7130"/>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1" name="Shape 7131"/>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2" name="Shape 7132"/>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3" name="Shape 7133"/>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4" name="Shape 7134"/>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5" name="Shape 7135"/>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6" name="Shape 7136"/>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7" name="Shape 7137"/>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8" name="Shape 7138"/>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9" name="Shape 7139"/>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0" name="Shape 7140"/>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1" name="Shape 7141"/>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2" name="Shape 7142"/>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3" name="Shape 7143"/>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4" name="Shape 7144"/>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5" name="Shape 7145"/>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6" name="Shape 7146"/>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7" name="Shape 7147"/>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8" name="Shape 7148"/>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9" name="Shape 7149"/>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0" name="Shape 7150"/>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1" name="Shape 7151"/>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2" name="Shape 7152"/>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3" name="Shape 7153"/>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4" name="Shape 7154"/>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5" name="Shape 7155"/>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6" name="Shape 7156"/>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159" name="Shape 7159"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160" name="Shape 7160"/>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164" name="Group 7164"/>
            <p:cNvGrpSpPr/>
            <p:nvPr/>
          </p:nvGrpSpPr>
          <p:grpSpPr>
            <a:xfrm>
              <a:off x="414337" y="1416045"/>
              <a:ext cx="1784351" cy="2324105"/>
              <a:chOff x="0" y="-4"/>
              <a:chExt cx="1784350" cy="2324103"/>
            </a:xfrm>
          </p:grpSpPr>
          <p:sp>
            <p:nvSpPr>
              <p:cNvPr id="7161" name="Shape 7161"/>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62" name="Shape 7162"/>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63" name="Shape 7163"/>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166" name="Shape 7166"/>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1.xml><?xml version="1.0" encoding="utf-8"?>
<p:sldLayout xmlns:a="http://schemas.openxmlformats.org/drawingml/2006/main" xmlns:r="http://schemas.openxmlformats.org/officeDocument/2006/relationships" xmlns:p="http://schemas.openxmlformats.org/presentationml/2006/main" type="tx">
  <p:cSld name="1_Blank 0">
    <p:bg>
      <p:bgPr>
        <a:gradFill flip="none" rotWithShape="1">
          <a:gsLst>
            <a:gs pos="0">
              <a:srgbClr val="387DDA"/>
            </a:gs>
            <a:gs pos="100000">
              <a:schemeClr val="accent3">
                <a:lumOff val="44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173" name="Shape 7173"/>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2.xml><?xml version="1.0" encoding="utf-8"?>
<p:sldLayout xmlns:a="http://schemas.openxmlformats.org/drawingml/2006/main" xmlns:r="http://schemas.openxmlformats.org/officeDocument/2006/relationships" xmlns:p="http://schemas.openxmlformats.org/presentationml/2006/main" type="tx">
  <p:cSld name="26_Content with Caption">
    <p:spTree>
      <p:nvGrpSpPr>
        <p:cNvPr id="1" name=""/>
        <p:cNvGrpSpPr/>
        <p:nvPr/>
      </p:nvGrpSpPr>
      <p:grpSpPr>
        <a:xfrm>
          <a:off x="0" y="0"/>
          <a:ext cx="0" cy="0"/>
          <a:chOff x="0" y="0"/>
          <a:chExt cx="0" cy="0"/>
        </a:xfrm>
      </p:grpSpPr>
      <p:grpSp>
        <p:nvGrpSpPr>
          <p:cNvPr id="7240" name="Group 7240"/>
          <p:cNvGrpSpPr/>
          <p:nvPr/>
        </p:nvGrpSpPr>
        <p:grpSpPr>
          <a:xfrm>
            <a:off x="0" y="0"/>
            <a:ext cx="9144000" cy="6858000"/>
            <a:chOff x="0" y="0"/>
            <a:chExt cx="9144000" cy="6858000"/>
          </a:xfrm>
        </p:grpSpPr>
        <p:grpSp>
          <p:nvGrpSpPr>
            <p:cNvPr id="7233" name="Group 7233"/>
            <p:cNvGrpSpPr/>
            <p:nvPr/>
          </p:nvGrpSpPr>
          <p:grpSpPr>
            <a:xfrm>
              <a:off x="0" y="0"/>
              <a:ext cx="9144000" cy="6858000"/>
              <a:chOff x="0" y="0"/>
              <a:chExt cx="9144000" cy="6858000"/>
            </a:xfrm>
          </p:grpSpPr>
          <p:grpSp>
            <p:nvGrpSpPr>
              <p:cNvPr id="7202" name="Group 7202"/>
              <p:cNvGrpSpPr/>
              <p:nvPr/>
            </p:nvGrpSpPr>
            <p:grpSpPr>
              <a:xfrm>
                <a:off x="0" y="304800"/>
                <a:ext cx="9144000" cy="6400800"/>
                <a:chOff x="0" y="0"/>
                <a:chExt cx="9144000" cy="6400800"/>
              </a:xfrm>
            </p:grpSpPr>
            <p:sp>
              <p:nvSpPr>
                <p:cNvPr id="7180" name="Shape 7180"/>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1" name="Shape 7181"/>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2" name="Shape 7182"/>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3" name="Shape 7183"/>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4" name="Shape 7184"/>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5" name="Shape 7185"/>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6" name="Shape 7186"/>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7" name="Shape 7187"/>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8" name="Shape 7188"/>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9" name="Shape 7189"/>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0" name="Shape 7190"/>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1" name="Shape 7191"/>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2" name="Shape 7192"/>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3" name="Shape 7193"/>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4" name="Shape 7194"/>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5" name="Shape 7195"/>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6" name="Shape 7196"/>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7" name="Shape 7197"/>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8" name="Shape 7198"/>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9" name="Shape 7199"/>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0" name="Shape 7200"/>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1" name="Shape 7201"/>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232" name="Group 7232"/>
              <p:cNvGrpSpPr/>
              <p:nvPr/>
            </p:nvGrpSpPr>
            <p:grpSpPr>
              <a:xfrm>
                <a:off x="304799" y="0"/>
                <a:ext cx="8534402" cy="6858000"/>
                <a:chOff x="0" y="0"/>
                <a:chExt cx="8534400" cy="6858000"/>
              </a:xfrm>
            </p:grpSpPr>
            <p:sp>
              <p:nvSpPr>
                <p:cNvPr id="7203" name="Shape 7203"/>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4" name="Shape 7204"/>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5" name="Shape 7205"/>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6" name="Shape 7206"/>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7" name="Shape 7207"/>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8" name="Shape 7208"/>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9" name="Shape 7209"/>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0" name="Shape 7210"/>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1" name="Shape 7211"/>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2" name="Shape 7212"/>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3" name="Shape 7213"/>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4" name="Shape 7214"/>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5" name="Shape 7215"/>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6" name="Shape 7216"/>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7" name="Shape 7217"/>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8" name="Shape 7218"/>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9" name="Shape 7219"/>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0" name="Shape 7220"/>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1" name="Shape 7221"/>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2" name="Shape 7222"/>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3" name="Shape 7223"/>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4" name="Shape 7224"/>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5" name="Shape 7225"/>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6" name="Shape 7226"/>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7" name="Shape 7227"/>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8" name="Shape 7228"/>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9" name="Shape 7229"/>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30" name="Shape 7230"/>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31" name="Shape 7231"/>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234" name="Shape 7234"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235" name="Shape 7235"/>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239" name="Group 7239"/>
            <p:cNvGrpSpPr/>
            <p:nvPr/>
          </p:nvGrpSpPr>
          <p:grpSpPr>
            <a:xfrm>
              <a:off x="414337" y="1416045"/>
              <a:ext cx="1784351" cy="2324105"/>
              <a:chOff x="0" y="-4"/>
              <a:chExt cx="1784350" cy="2324103"/>
            </a:xfrm>
          </p:grpSpPr>
          <p:sp>
            <p:nvSpPr>
              <p:cNvPr id="7236" name="Shape 7236"/>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37" name="Shape 7237"/>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38" name="Shape 7238"/>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241" name="Shape 7241"/>
          <p:cNvSpPr>
            <a:spLocks noGrp="1"/>
          </p:cNvSpPr>
          <p:nvPr>
            <p:ph type="title"/>
          </p:nvPr>
        </p:nvSpPr>
        <p:spPr>
          <a:xfrm>
            <a:off x="457200" y="273050"/>
            <a:ext cx="3008314" cy="1162050"/>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7242" name="Shape 7242"/>
          <p:cNvSpPr>
            <a:spLocks noGrp="1"/>
          </p:cNvSpPr>
          <p:nvPr>
            <p:ph type="body" idx="1"/>
          </p:nvPr>
        </p:nvSpPr>
        <p:spPr>
          <a:xfrm>
            <a:off x="3575050" y="273050"/>
            <a:ext cx="5111750" cy="5853113"/>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243" name="Shape 724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40458C"/>
                </a:solidFill>
                <a:latin typeface="Tahoma"/>
                <a:ea typeface="Tahoma"/>
                <a:cs typeface="Tahoma"/>
                <a:sym typeface="Tahoma"/>
              </a:defRPr>
            </a:pPr>
            <a:endParaRPr/>
          </a:p>
        </p:txBody>
      </p:sp>
      <p:sp>
        <p:nvSpPr>
          <p:cNvPr id="7244" name="Shape 7244"/>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3.xml><?xml version="1.0" encoding="utf-8"?>
<p:sldLayout xmlns:a="http://schemas.openxmlformats.org/drawingml/2006/main" xmlns:r="http://schemas.openxmlformats.org/officeDocument/2006/relationships" xmlns:p="http://schemas.openxmlformats.org/presentationml/2006/main" type="tx">
  <p:cSld name="26_Picture with Caption">
    <p:spTree>
      <p:nvGrpSpPr>
        <p:cNvPr id="1" name=""/>
        <p:cNvGrpSpPr/>
        <p:nvPr/>
      </p:nvGrpSpPr>
      <p:grpSpPr>
        <a:xfrm>
          <a:off x="0" y="0"/>
          <a:ext cx="0" cy="0"/>
          <a:chOff x="0" y="0"/>
          <a:chExt cx="0" cy="0"/>
        </a:xfrm>
      </p:grpSpPr>
      <p:grpSp>
        <p:nvGrpSpPr>
          <p:cNvPr id="7311" name="Group 7311"/>
          <p:cNvGrpSpPr/>
          <p:nvPr/>
        </p:nvGrpSpPr>
        <p:grpSpPr>
          <a:xfrm>
            <a:off x="0" y="0"/>
            <a:ext cx="9144000" cy="6858000"/>
            <a:chOff x="0" y="0"/>
            <a:chExt cx="9144000" cy="6858000"/>
          </a:xfrm>
        </p:grpSpPr>
        <p:grpSp>
          <p:nvGrpSpPr>
            <p:cNvPr id="7304" name="Group 7304"/>
            <p:cNvGrpSpPr/>
            <p:nvPr/>
          </p:nvGrpSpPr>
          <p:grpSpPr>
            <a:xfrm>
              <a:off x="0" y="0"/>
              <a:ext cx="9144000" cy="6858000"/>
              <a:chOff x="0" y="0"/>
              <a:chExt cx="9144000" cy="6858000"/>
            </a:xfrm>
          </p:grpSpPr>
          <p:grpSp>
            <p:nvGrpSpPr>
              <p:cNvPr id="7273" name="Group 7273"/>
              <p:cNvGrpSpPr/>
              <p:nvPr/>
            </p:nvGrpSpPr>
            <p:grpSpPr>
              <a:xfrm>
                <a:off x="0" y="304800"/>
                <a:ext cx="9144000" cy="6400800"/>
                <a:chOff x="0" y="0"/>
                <a:chExt cx="9144000" cy="6400800"/>
              </a:xfrm>
            </p:grpSpPr>
            <p:sp>
              <p:nvSpPr>
                <p:cNvPr id="7251" name="Shape 725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2" name="Shape 725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3" name="Shape 725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4" name="Shape 725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5" name="Shape 725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6" name="Shape 725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7" name="Shape 725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8" name="Shape 725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9" name="Shape 725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0" name="Shape 726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1" name="Shape 726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2" name="Shape 726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3" name="Shape 726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4" name="Shape 726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5" name="Shape 726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6" name="Shape 726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7" name="Shape 726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8" name="Shape 726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9" name="Shape 726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0" name="Shape 727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1" name="Shape 727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2" name="Shape 727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303" name="Group 7303"/>
              <p:cNvGrpSpPr/>
              <p:nvPr/>
            </p:nvGrpSpPr>
            <p:grpSpPr>
              <a:xfrm>
                <a:off x="304799" y="0"/>
                <a:ext cx="8534402" cy="6858000"/>
                <a:chOff x="0" y="0"/>
                <a:chExt cx="8534400" cy="6858000"/>
              </a:xfrm>
            </p:grpSpPr>
            <p:sp>
              <p:nvSpPr>
                <p:cNvPr id="7274" name="Shape 727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5" name="Shape 727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6" name="Shape 727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7" name="Shape 727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8" name="Shape 727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9" name="Shape 727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0" name="Shape 728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1" name="Shape 728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2" name="Shape 728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3" name="Shape 728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4" name="Shape 728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5" name="Shape 728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6" name="Shape 728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7" name="Shape 728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8" name="Shape 728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9" name="Shape 728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0" name="Shape 729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1" name="Shape 729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2" name="Shape 729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3" name="Shape 729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4" name="Shape 729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5" name="Shape 729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6" name="Shape 729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7" name="Shape 729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8" name="Shape 729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9" name="Shape 729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00" name="Shape 730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01" name="Shape 730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02" name="Shape 730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305" name="Shape 730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306" name="Shape 730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310" name="Group 7310"/>
            <p:cNvGrpSpPr/>
            <p:nvPr/>
          </p:nvGrpSpPr>
          <p:grpSpPr>
            <a:xfrm>
              <a:off x="414337" y="1416045"/>
              <a:ext cx="1784351" cy="2324105"/>
              <a:chOff x="0" y="-4"/>
              <a:chExt cx="1784350" cy="2324103"/>
            </a:xfrm>
          </p:grpSpPr>
          <p:sp>
            <p:nvSpPr>
              <p:cNvPr id="7307" name="Shape 7307"/>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08" name="Shape 730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09" name="Shape 7309"/>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312" name="Shape 7312"/>
          <p:cNvSpPr>
            <a:spLocks noGrp="1"/>
          </p:cNvSpPr>
          <p:nvPr>
            <p:ph type="title"/>
          </p:nvPr>
        </p:nvSpPr>
        <p:spPr>
          <a:xfrm>
            <a:off x="1792288" y="4800600"/>
            <a:ext cx="5486401" cy="566738"/>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7313" name="Shape 7313"/>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7314" name="Shape 7314"/>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40458C"/>
                </a:solidFill>
                <a:latin typeface="Tahoma"/>
                <a:ea typeface="Tahoma"/>
                <a:cs typeface="Tahoma"/>
                <a:sym typeface="Tahoma"/>
              </a:defRPr>
            </a:lvl1pPr>
            <a:lvl2pPr marL="0" indent="457200">
              <a:spcBef>
                <a:spcPts val="300"/>
              </a:spcBef>
              <a:buSzTx/>
              <a:buNone/>
              <a:defRPr sz="1400">
                <a:solidFill>
                  <a:srgbClr val="40458C"/>
                </a:solidFill>
                <a:latin typeface="Tahoma"/>
                <a:ea typeface="Tahoma"/>
                <a:cs typeface="Tahoma"/>
                <a:sym typeface="Tahoma"/>
              </a:defRPr>
            </a:lvl2pPr>
            <a:lvl3pPr marL="0" indent="914400">
              <a:spcBef>
                <a:spcPts val="300"/>
              </a:spcBef>
              <a:buSzTx/>
              <a:buNone/>
              <a:defRPr sz="1400">
                <a:solidFill>
                  <a:srgbClr val="40458C"/>
                </a:solidFill>
                <a:latin typeface="Tahoma"/>
                <a:ea typeface="Tahoma"/>
                <a:cs typeface="Tahoma"/>
                <a:sym typeface="Tahoma"/>
              </a:defRPr>
            </a:lvl3pPr>
            <a:lvl4pPr marL="0" indent="1371600">
              <a:spcBef>
                <a:spcPts val="300"/>
              </a:spcBef>
              <a:buSzTx/>
              <a:buNone/>
              <a:defRPr sz="1400">
                <a:solidFill>
                  <a:srgbClr val="40458C"/>
                </a:solidFill>
                <a:latin typeface="Tahoma"/>
                <a:ea typeface="Tahoma"/>
                <a:cs typeface="Tahoma"/>
                <a:sym typeface="Tahoma"/>
              </a:defRPr>
            </a:lvl4pPr>
            <a:lvl5pPr marL="0" indent="1828800">
              <a:spcBef>
                <a:spcPts val="300"/>
              </a:spcBef>
              <a:buSzTx/>
              <a:buNone/>
              <a:defRPr sz="14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315" name="Shape 7315"/>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4.xml><?xml version="1.0" encoding="utf-8"?>
<p:sldLayout xmlns:a="http://schemas.openxmlformats.org/drawingml/2006/main" xmlns:r="http://schemas.openxmlformats.org/officeDocument/2006/relationships" xmlns:p="http://schemas.openxmlformats.org/presentationml/2006/main" type="tx">
  <p:cSld name="25_Title and Vertical Text">
    <p:spTree>
      <p:nvGrpSpPr>
        <p:cNvPr id="1" name=""/>
        <p:cNvGrpSpPr/>
        <p:nvPr/>
      </p:nvGrpSpPr>
      <p:grpSpPr>
        <a:xfrm>
          <a:off x="0" y="0"/>
          <a:ext cx="0" cy="0"/>
          <a:chOff x="0" y="0"/>
          <a:chExt cx="0" cy="0"/>
        </a:xfrm>
      </p:grpSpPr>
      <p:grpSp>
        <p:nvGrpSpPr>
          <p:cNvPr id="7382" name="Group 7382"/>
          <p:cNvGrpSpPr/>
          <p:nvPr/>
        </p:nvGrpSpPr>
        <p:grpSpPr>
          <a:xfrm>
            <a:off x="0" y="0"/>
            <a:ext cx="9144000" cy="6858000"/>
            <a:chOff x="0" y="0"/>
            <a:chExt cx="9144000" cy="6858000"/>
          </a:xfrm>
        </p:grpSpPr>
        <p:grpSp>
          <p:nvGrpSpPr>
            <p:cNvPr id="7375" name="Group 7375"/>
            <p:cNvGrpSpPr/>
            <p:nvPr/>
          </p:nvGrpSpPr>
          <p:grpSpPr>
            <a:xfrm>
              <a:off x="0" y="0"/>
              <a:ext cx="9144000" cy="6858000"/>
              <a:chOff x="0" y="0"/>
              <a:chExt cx="9144000" cy="6858000"/>
            </a:xfrm>
          </p:grpSpPr>
          <p:grpSp>
            <p:nvGrpSpPr>
              <p:cNvPr id="7344" name="Group 7344"/>
              <p:cNvGrpSpPr/>
              <p:nvPr/>
            </p:nvGrpSpPr>
            <p:grpSpPr>
              <a:xfrm>
                <a:off x="0" y="304800"/>
                <a:ext cx="9144000" cy="6400800"/>
                <a:chOff x="0" y="0"/>
                <a:chExt cx="9144000" cy="6400800"/>
              </a:xfrm>
            </p:grpSpPr>
            <p:sp>
              <p:nvSpPr>
                <p:cNvPr id="7322" name="Shape 732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3" name="Shape 732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4" name="Shape 732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5" name="Shape 732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6" name="Shape 732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7" name="Shape 732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8" name="Shape 732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9" name="Shape 732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0" name="Shape 733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1" name="Shape 733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2" name="Shape 733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3" name="Shape 733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4" name="Shape 733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5" name="Shape 733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6" name="Shape 733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7" name="Shape 733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8" name="Shape 733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9" name="Shape 733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0" name="Shape 734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1" name="Shape 734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2" name="Shape 734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3" name="Shape 734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374" name="Group 7374"/>
              <p:cNvGrpSpPr/>
              <p:nvPr/>
            </p:nvGrpSpPr>
            <p:grpSpPr>
              <a:xfrm>
                <a:off x="304799" y="0"/>
                <a:ext cx="8534402" cy="6858000"/>
                <a:chOff x="0" y="0"/>
                <a:chExt cx="8534400" cy="6858000"/>
              </a:xfrm>
            </p:grpSpPr>
            <p:sp>
              <p:nvSpPr>
                <p:cNvPr id="7345" name="Shape 734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6" name="Shape 734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7" name="Shape 734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8" name="Shape 734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9" name="Shape 734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0" name="Shape 735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1" name="Shape 735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2" name="Shape 735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3" name="Shape 735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4" name="Shape 735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5" name="Shape 735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6" name="Shape 735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7" name="Shape 735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8" name="Shape 735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9" name="Shape 735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0" name="Shape 736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1" name="Shape 736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2" name="Shape 736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3" name="Shape 736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4" name="Shape 736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5" name="Shape 736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6" name="Shape 736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7" name="Shape 736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8" name="Shape 736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9" name="Shape 736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70" name="Shape 737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71" name="Shape 737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72" name="Shape 737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73" name="Shape 737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376" name="Shape 737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377" name="Shape 737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381" name="Group 7381"/>
            <p:cNvGrpSpPr/>
            <p:nvPr/>
          </p:nvGrpSpPr>
          <p:grpSpPr>
            <a:xfrm>
              <a:off x="414337" y="1416045"/>
              <a:ext cx="1784351" cy="2324105"/>
              <a:chOff x="0" y="-4"/>
              <a:chExt cx="1784350" cy="2324103"/>
            </a:xfrm>
          </p:grpSpPr>
          <p:sp>
            <p:nvSpPr>
              <p:cNvPr id="7378" name="Shape 7378"/>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79" name="Shape 737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80" name="Shape 7380"/>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383" name="Shape 7383"/>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384" name="Shape 7384"/>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385" name="Shape 7385"/>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5.xml><?xml version="1.0" encoding="utf-8"?>
<p:sldLayout xmlns:a="http://schemas.openxmlformats.org/drawingml/2006/main" xmlns:r="http://schemas.openxmlformats.org/officeDocument/2006/relationships" xmlns:p="http://schemas.openxmlformats.org/presentationml/2006/main" type="tx">
  <p:cSld name="26_Vertical Title and Text">
    <p:spTree>
      <p:nvGrpSpPr>
        <p:cNvPr id="1" name=""/>
        <p:cNvGrpSpPr/>
        <p:nvPr/>
      </p:nvGrpSpPr>
      <p:grpSpPr>
        <a:xfrm>
          <a:off x="0" y="0"/>
          <a:ext cx="0" cy="0"/>
          <a:chOff x="0" y="0"/>
          <a:chExt cx="0" cy="0"/>
        </a:xfrm>
      </p:grpSpPr>
      <p:grpSp>
        <p:nvGrpSpPr>
          <p:cNvPr id="7452" name="Group 7452"/>
          <p:cNvGrpSpPr/>
          <p:nvPr/>
        </p:nvGrpSpPr>
        <p:grpSpPr>
          <a:xfrm>
            <a:off x="0" y="0"/>
            <a:ext cx="9144000" cy="6858000"/>
            <a:chOff x="0" y="0"/>
            <a:chExt cx="9144000" cy="6858000"/>
          </a:xfrm>
        </p:grpSpPr>
        <p:grpSp>
          <p:nvGrpSpPr>
            <p:cNvPr id="7445" name="Group 7445"/>
            <p:cNvGrpSpPr/>
            <p:nvPr/>
          </p:nvGrpSpPr>
          <p:grpSpPr>
            <a:xfrm>
              <a:off x="0" y="0"/>
              <a:ext cx="9144000" cy="6858000"/>
              <a:chOff x="0" y="0"/>
              <a:chExt cx="9144000" cy="6858000"/>
            </a:xfrm>
          </p:grpSpPr>
          <p:grpSp>
            <p:nvGrpSpPr>
              <p:cNvPr id="7414" name="Group 7414"/>
              <p:cNvGrpSpPr/>
              <p:nvPr/>
            </p:nvGrpSpPr>
            <p:grpSpPr>
              <a:xfrm>
                <a:off x="0" y="304800"/>
                <a:ext cx="9144000" cy="6400800"/>
                <a:chOff x="0" y="0"/>
                <a:chExt cx="9144000" cy="6400800"/>
              </a:xfrm>
            </p:grpSpPr>
            <p:sp>
              <p:nvSpPr>
                <p:cNvPr id="7392" name="Shape 739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3" name="Shape 739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4" name="Shape 739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5" name="Shape 739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6" name="Shape 739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7" name="Shape 739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8" name="Shape 739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9" name="Shape 739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0" name="Shape 740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1" name="Shape 740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2" name="Shape 740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3" name="Shape 740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4" name="Shape 740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5" name="Shape 740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6" name="Shape 740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7" name="Shape 740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8" name="Shape 740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09" name="Shape 740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0" name="Shape 741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1" name="Shape 741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2" name="Shape 741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3" name="Shape 741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444" name="Group 7444"/>
              <p:cNvGrpSpPr/>
              <p:nvPr/>
            </p:nvGrpSpPr>
            <p:grpSpPr>
              <a:xfrm>
                <a:off x="304799" y="0"/>
                <a:ext cx="8534402" cy="6858000"/>
                <a:chOff x="0" y="0"/>
                <a:chExt cx="8534400" cy="6858000"/>
              </a:xfrm>
            </p:grpSpPr>
            <p:sp>
              <p:nvSpPr>
                <p:cNvPr id="7415" name="Shape 741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6" name="Shape 741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7" name="Shape 741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8" name="Shape 741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19" name="Shape 741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0" name="Shape 742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1" name="Shape 742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2" name="Shape 742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3" name="Shape 742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4" name="Shape 742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5" name="Shape 742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6" name="Shape 742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7" name="Shape 742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8" name="Shape 742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29" name="Shape 742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0" name="Shape 743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1" name="Shape 743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2" name="Shape 743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3" name="Shape 743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4" name="Shape 743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5" name="Shape 743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6" name="Shape 743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7" name="Shape 743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8" name="Shape 743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39" name="Shape 743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40" name="Shape 744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41" name="Shape 744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42" name="Shape 744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43" name="Shape 744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446" name="Shape 744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447" name="Shape 744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451" name="Group 7451"/>
            <p:cNvGrpSpPr/>
            <p:nvPr/>
          </p:nvGrpSpPr>
          <p:grpSpPr>
            <a:xfrm>
              <a:off x="414337" y="1416045"/>
              <a:ext cx="1784351" cy="2324105"/>
              <a:chOff x="0" y="-4"/>
              <a:chExt cx="1784350" cy="2324103"/>
            </a:xfrm>
          </p:grpSpPr>
          <p:sp>
            <p:nvSpPr>
              <p:cNvPr id="7448" name="Shape 7448"/>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49" name="Shape 744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50" name="Shape 7450"/>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453" name="Shape 7453"/>
          <p:cNvSpPr>
            <a:spLocks noGrp="1"/>
          </p:cNvSpPr>
          <p:nvPr>
            <p:ph type="title"/>
          </p:nvPr>
        </p:nvSpPr>
        <p:spPr>
          <a:xfrm>
            <a:off x="6610350" y="304800"/>
            <a:ext cx="2000250" cy="5715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454" name="Shape 7454"/>
          <p:cNvSpPr>
            <a:spLocks noGrp="1"/>
          </p:cNvSpPr>
          <p:nvPr>
            <p:ph type="body" idx="1"/>
          </p:nvPr>
        </p:nvSpPr>
        <p:spPr>
          <a:xfrm>
            <a:off x="609600" y="304800"/>
            <a:ext cx="5848350" cy="57150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455" name="Shape 7455"/>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6.xml><?xml version="1.0" encoding="utf-8"?>
<p:sldLayout xmlns:a="http://schemas.openxmlformats.org/drawingml/2006/main" xmlns:r="http://schemas.openxmlformats.org/officeDocument/2006/relationships" xmlns:p="http://schemas.openxmlformats.org/presentationml/2006/main" type="tx">
  <p:cSld name="12_Title and Chart">
    <p:spTree>
      <p:nvGrpSpPr>
        <p:cNvPr id="1" name=""/>
        <p:cNvGrpSpPr/>
        <p:nvPr/>
      </p:nvGrpSpPr>
      <p:grpSpPr>
        <a:xfrm>
          <a:off x="0" y="0"/>
          <a:ext cx="0" cy="0"/>
          <a:chOff x="0" y="0"/>
          <a:chExt cx="0" cy="0"/>
        </a:xfrm>
      </p:grpSpPr>
      <p:grpSp>
        <p:nvGrpSpPr>
          <p:cNvPr id="7522" name="Group 7522"/>
          <p:cNvGrpSpPr/>
          <p:nvPr/>
        </p:nvGrpSpPr>
        <p:grpSpPr>
          <a:xfrm>
            <a:off x="0" y="0"/>
            <a:ext cx="9144000" cy="6858000"/>
            <a:chOff x="0" y="0"/>
            <a:chExt cx="9144000" cy="6858000"/>
          </a:xfrm>
        </p:grpSpPr>
        <p:grpSp>
          <p:nvGrpSpPr>
            <p:cNvPr id="7515" name="Group 7515"/>
            <p:cNvGrpSpPr/>
            <p:nvPr/>
          </p:nvGrpSpPr>
          <p:grpSpPr>
            <a:xfrm>
              <a:off x="0" y="0"/>
              <a:ext cx="9144000" cy="6858000"/>
              <a:chOff x="0" y="0"/>
              <a:chExt cx="9144000" cy="6858000"/>
            </a:xfrm>
          </p:grpSpPr>
          <p:grpSp>
            <p:nvGrpSpPr>
              <p:cNvPr id="7484" name="Group 7484"/>
              <p:cNvGrpSpPr/>
              <p:nvPr/>
            </p:nvGrpSpPr>
            <p:grpSpPr>
              <a:xfrm>
                <a:off x="0" y="304800"/>
                <a:ext cx="9144000" cy="6400800"/>
                <a:chOff x="0" y="0"/>
                <a:chExt cx="9144000" cy="6400800"/>
              </a:xfrm>
            </p:grpSpPr>
            <p:sp>
              <p:nvSpPr>
                <p:cNvPr id="7462" name="Shape 746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3" name="Shape 746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4" name="Shape 746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5" name="Shape 746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6" name="Shape 746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7" name="Shape 746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8" name="Shape 746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9" name="Shape 746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0" name="Shape 747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1" name="Shape 747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2" name="Shape 747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3" name="Shape 747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4" name="Shape 747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5" name="Shape 747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6" name="Shape 747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7" name="Shape 747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8" name="Shape 747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79" name="Shape 747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0" name="Shape 748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1" name="Shape 748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2" name="Shape 748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3" name="Shape 748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514" name="Group 7514"/>
              <p:cNvGrpSpPr/>
              <p:nvPr/>
            </p:nvGrpSpPr>
            <p:grpSpPr>
              <a:xfrm>
                <a:off x="304799" y="0"/>
                <a:ext cx="8534402" cy="6858000"/>
                <a:chOff x="0" y="0"/>
                <a:chExt cx="8534400" cy="6858000"/>
              </a:xfrm>
            </p:grpSpPr>
            <p:sp>
              <p:nvSpPr>
                <p:cNvPr id="7485" name="Shape 748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6" name="Shape 748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7" name="Shape 748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8" name="Shape 748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89" name="Shape 748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0" name="Shape 749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1" name="Shape 749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2" name="Shape 749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3" name="Shape 749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4" name="Shape 749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5" name="Shape 749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6" name="Shape 749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7" name="Shape 749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8" name="Shape 749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99" name="Shape 749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0" name="Shape 750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1" name="Shape 750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2" name="Shape 750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3" name="Shape 750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4" name="Shape 750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5" name="Shape 750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6" name="Shape 750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7" name="Shape 750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8" name="Shape 750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09" name="Shape 750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10" name="Shape 751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11" name="Shape 751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12" name="Shape 751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13" name="Shape 751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516" name="Shape 751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517" name="Shape 751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521" name="Group 7521"/>
            <p:cNvGrpSpPr/>
            <p:nvPr/>
          </p:nvGrpSpPr>
          <p:grpSpPr>
            <a:xfrm>
              <a:off x="414337" y="1416045"/>
              <a:ext cx="1784351" cy="2324105"/>
              <a:chOff x="0" y="-4"/>
              <a:chExt cx="1784350" cy="2324103"/>
            </a:xfrm>
          </p:grpSpPr>
          <p:sp>
            <p:nvSpPr>
              <p:cNvPr id="7518" name="Shape 7518"/>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19" name="Shape 751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20" name="Shape 7520"/>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523" name="Shape 7523"/>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524" name="Shape 7524"/>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7.xml><?xml version="1.0" encoding="utf-8"?>
<p:sldLayout xmlns:a="http://schemas.openxmlformats.org/drawingml/2006/main" xmlns:r="http://schemas.openxmlformats.org/officeDocument/2006/relationships" xmlns:p="http://schemas.openxmlformats.org/presentationml/2006/main" type="tx">
  <p:cSld name="4_Title, Text and Clip Art">
    <p:spTree>
      <p:nvGrpSpPr>
        <p:cNvPr id="1" name=""/>
        <p:cNvGrpSpPr/>
        <p:nvPr/>
      </p:nvGrpSpPr>
      <p:grpSpPr>
        <a:xfrm>
          <a:off x="0" y="0"/>
          <a:ext cx="0" cy="0"/>
          <a:chOff x="0" y="0"/>
          <a:chExt cx="0" cy="0"/>
        </a:xfrm>
      </p:grpSpPr>
      <p:grpSp>
        <p:nvGrpSpPr>
          <p:cNvPr id="7591" name="Group 7591"/>
          <p:cNvGrpSpPr/>
          <p:nvPr/>
        </p:nvGrpSpPr>
        <p:grpSpPr>
          <a:xfrm>
            <a:off x="0" y="0"/>
            <a:ext cx="9144000" cy="6858000"/>
            <a:chOff x="0" y="0"/>
            <a:chExt cx="9144000" cy="6858000"/>
          </a:xfrm>
        </p:grpSpPr>
        <p:grpSp>
          <p:nvGrpSpPr>
            <p:cNvPr id="7584" name="Group 7584"/>
            <p:cNvGrpSpPr/>
            <p:nvPr/>
          </p:nvGrpSpPr>
          <p:grpSpPr>
            <a:xfrm>
              <a:off x="0" y="0"/>
              <a:ext cx="9144000" cy="6858000"/>
              <a:chOff x="0" y="0"/>
              <a:chExt cx="9144000" cy="6858000"/>
            </a:xfrm>
          </p:grpSpPr>
          <p:grpSp>
            <p:nvGrpSpPr>
              <p:cNvPr id="7553" name="Group 7553"/>
              <p:cNvGrpSpPr/>
              <p:nvPr/>
            </p:nvGrpSpPr>
            <p:grpSpPr>
              <a:xfrm>
                <a:off x="0" y="304800"/>
                <a:ext cx="9144000" cy="6400800"/>
                <a:chOff x="0" y="0"/>
                <a:chExt cx="9144000" cy="6400800"/>
              </a:xfrm>
            </p:grpSpPr>
            <p:sp>
              <p:nvSpPr>
                <p:cNvPr id="7531" name="Shape 753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2" name="Shape 753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3" name="Shape 753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4" name="Shape 753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5" name="Shape 753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6" name="Shape 753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7" name="Shape 753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8" name="Shape 753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39" name="Shape 753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0" name="Shape 754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1" name="Shape 754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2" name="Shape 754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3" name="Shape 754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4" name="Shape 754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5" name="Shape 754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6" name="Shape 754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7" name="Shape 754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8" name="Shape 754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49" name="Shape 754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0" name="Shape 755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1" name="Shape 755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2" name="Shape 755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583" name="Group 7583"/>
              <p:cNvGrpSpPr/>
              <p:nvPr/>
            </p:nvGrpSpPr>
            <p:grpSpPr>
              <a:xfrm>
                <a:off x="304799" y="0"/>
                <a:ext cx="8534402" cy="6858000"/>
                <a:chOff x="0" y="0"/>
                <a:chExt cx="8534400" cy="6858000"/>
              </a:xfrm>
            </p:grpSpPr>
            <p:sp>
              <p:nvSpPr>
                <p:cNvPr id="7554" name="Shape 755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5" name="Shape 755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6" name="Shape 755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7" name="Shape 755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8" name="Shape 755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59" name="Shape 755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0" name="Shape 756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1" name="Shape 756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2" name="Shape 756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3" name="Shape 756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4" name="Shape 756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5" name="Shape 756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6" name="Shape 756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7" name="Shape 756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8" name="Shape 756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69" name="Shape 756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0" name="Shape 757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1" name="Shape 757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2" name="Shape 757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3" name="Shape 757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4" name="Shape 757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5" name="Shape 757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6" name="Shape 757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7" name="Shape 757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8" name="Shape 757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79" name="Shape 757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80" name="Shape 758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81" name="Shape 758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82" name="Shape 758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585" name="Shape 758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586" name="Shape 758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590" name="Group 7590"/>
            <p:cNvGrpSpPr/>
            <p:nvPr/>
          </p:nvGrpSpPr>
          <p:grpSpPr>
            <a:xfrm>
              <a:off x="414337" y="1416045"/>
              <a:ext cx="1784351" cy="2324105"/>
              <a:chOff x="0" y="-4"/>
              <a:chExt cx="1784350" cy="2324103"/>
            </a:xfrm>
          </p:grpSpPr>
          <p:sp>
            <p:nvSpPr>
              <p:cNvPr id="7587" name="Shape 7587"/>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88" name="Shape 758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89" name="Shape 7589"/>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592" name="Shape 7592"/>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593" name="Shape 7593"/>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594" name="Shape 7594"/>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8.xml><?xml version="1.0" encoding="utf-8"?>
<p:sldLayout xmlns:a="http://schemas.openxmlformats.org/drawingml/2006/main" xmlns:r="http://schemas.openxmlformats.org/officeDocument/2006/relationships" xmlns:p="http://schemas.openxmlformats.org/presentationml/2006/main" type="tx">
  <p:cSld name="4_Title, Text and Chart">
    <p:spTree>
      <p:nvGrpSpPr>
        <p:cNvPr id="1" name=""/>
        <p:cNvGrpSpPr/>
        <p:nvPr/>
      </p:nvGrpSpPr>
      <p:grpSpPr>
        <a:xfrm>
          <a:off x="0" y="0"/>
          <a:ext cx="0" cy="0"/>
          <a:chOff x="0" y="0"/>
          <a:chExt cx="0" cy="0"/>
        </a:xfrm>
      </p:grpSpPr>
      <p:grpSp>
        <p:nvGrpSpPr>
          <p:cNvPr id="7661" name="Group 7661"/>
          <p:cNvGrpSpPr/>
          <p:nvPr/>
        </p:nvGrpSpPr>
        <p:grpSpPr>
          <a:xfrm>
            <a:off x="0" y="0"/>
            <a:ext cx="9144000" cy="6858000"/>
            <a:chOff x="0" y="0"/>
            <a:chExt cx="9144000" cy="6858000"/>
          </a:xfrm>
        </p:grpSpPr>
        <p:grpSp>
          <p:nvGrpSpPr>
            <p:cNvPr id="7654" name="Group 7654"/>
            <p:cNvGrpSpPr/>
            <p:nvPr/>
          </p:nvGrpSpPr>
          <p:grpSpPr>
            <a:xfrm>
              <a:off x="0" y="0"/>
              <a:ext cx="9144000" cy="6858000"/>
              <a:chOff x="0" y="0"/>
              <a:chExt cx="9144000" cy="6858000"/>
            </a:xfrm>
          </p:grpSpPr>
          <p:grpSp>
            <p:nvGrpSpPr>
              <p:cNvPr id="7623" name="Group 7623"/>
              <p:cNvGrpSpPr/>
              <p:nvPr/>
            </p:nvGrpSpPr>
            <p:grpSpPr>
              <a:xfrm>
                <a:off x="0" y="304800"/>
                <a:ext cx="9144000" cy="6400800"/>
                <a:chOff x="0" y="0"/>
                <a:chExt cx="9144000" cy="6400800"/>
              </a:xfrm>
            </p:grpSpPr>
            <p:sp>
              <p:nvSpPr>
                <p:cNvPr id="7601" name="Shape 760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2" name="Shape 760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3" name="Shape 760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4" name="Shape 760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5" name="Shape 760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6" name="Shape 760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7" name="Shape 760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8" name="Shape 760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9" name="Shape 760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0" name="Shape 761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1" name="Shape 761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2" name="Shape 761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3" name="Shape 761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4" name="Shape 761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5" name="Shape 761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6" name="Shape 761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7" name="Shape 761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8" name="Shape 761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9" name="Shape 761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0" name="Shape 762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1" name="Shape 762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2" name="Shape 762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653" name="Group 7653"/>
              <p:cNvGrpSpPr/>
              <p:nvPr/>
            </p:nvGrpSpPr>
            <p:grpSpPr>
              <a:xfrm>
                <a:off x="304799" y="0"/>
                <a:ext cx="8534402" cy="6858000"/>
                <a:chOff x="0" y="0"/>
                <a:chExt cx="8534400" cy="6858000"/>
              </a:xfrm>
            </p:grpSpPr>
            <p:sp>
              <p:nvSpPr>
                <p:cNvPr id="7624" name="Shape 762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5" name="Shape 762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6" name="Shape 762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7" name="Shape 762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8" name="Shape 762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9" name="Shape 762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0" name="Shape 763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1" name="Shape 763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2" name="Shape 763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3" name="Shape 763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4" name="Shape 763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5" name="Shape 763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6" name="Shape 763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7" name="Shape 763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8" name="Shape 763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9" name="Shape 763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0" name="Shape 764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1" name="Shape 764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2" name="Shape 764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3" name="Shape 764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4" name="Shape 764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5" name="Shape 764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6" name="Shape 764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7" name="Shape 764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8" name="Shape 764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9" name="Shape 764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50" name="Shape 765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51" name="Shape 765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52" name="Shape 765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655" name="Shape 765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656" name="Shape 765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660" name="Group 7660"/>
            <p:cNvGrpSpPr/>
            <p:nvPr/>
          </p:nvGrpSpPr>
          <p:grpSpPr>
            <a:xfrm>
              <a:off x="414337" y="1416045"/>
              <a:ext cx="1784351" cy="2324105"/>
              <a:chOff x="0" y="-4"/>
              <a:chExt cx="1784350" cy="2324103"/>
            </a:xfrm>
          </p:grpSpPr>
          <p:sp>
            <p:nvSpPr>
              <p:cNvPr id="7657" name="Shape 7657"/>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58" name="Shape 765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59" name="Shape 7659"/>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662" name="Shape 7662"/>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663" name="Shape 7663"/>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664" name="Shape 7664"/>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39.xml><?xml version="1.0" encoding="utf-8"?>
<p:sldLayout xmlns:a="http://schemas.openxmlformats.org/drawingml/2006/main" xmlns:r="http://schemas.openxmlformats.org/officeDocument/2006/relationships" xmlns:p="http://schemas.openxmlformats.org/presentationml/2006/main" type="tx">
  <p:cSld name="9_Title and Table">
    <p:spTree>
      <p:nvGrpSpPr>
        <p:cNvPr id="1" name=""/>
        <p:cNvGrpSpPr/>
        <p:nvPr/>
      </p:nvGrpSpPr>
      <p:grpSpPr>
        <a:xfrm>
          <a:off x="0" y="0"/>
          <a:ext cx="0" cy="0"/>
          <a:chOff x="0" y="0"/>
          <a:chExt cx="0" cy="0"/>
        </a:xfrm>
      </p:grpSpPr>
      <p:grpSp>
        <p:nvGrpSpPr>
          <p:cNvPr id="7731" name="Group 7731"/>
          <p:cNvGrpSpPr/>
          <p:nvPr/>
        </p:nvGrpSpPr>
        <p:grpSpPr>
          <a:xfrm>
            <a:off x="0" y="0"/>
            <a:ext cx="9144000" cy="6858000"/>
            <a:chOff x="0" y="0"/>
            <a:chExt cx="9144000" cy="6858000"/>
          </a:xfrm>
        </p:grpSpPr>
        <p:grpSp>
          <p:nvGrpSpPr>
            <p:cNvPr id="7724" name="Group 7724"/>
            <p:cNvGrpSpPr/>
            <p:nvPr/>
          </p:nvGrpSpPr>
          <p:grpSpPr>
            <a:xfrm>
              <a:off x="0" y="0"/>
              <a:ext cx="9144000" cy="6858000"/>
              <a:chOff x="0" y="0"/>
              <a:chExt cx="9144000" cy="6858000"/>
            </a:xfrm>
          </p:grpSpPr>
          <p:grpSp>
            <p:nvGrpSpPr>
              <p:cNvPr id="7693" name="Group 7693"/>
              <p:cNvGrpSpPr/>
              <p:nvPr/>
            </p:nvGrpSpPr>
            <p:grpSpPr>
              <a:xfrm>
                <a:off x="0" y="304800"/>
                <a:ext cx="9144000" cy="6400800"/>
                <a:chOff x="0" y="0"/>
                <a:chExt cx="9144000" cy="6400800"/>
              </a:xfrm>
            </p:grpSpPr>
            <p:sp>
              <p:nvSpPr>
                <p:cNvPr id="7671" name="Shape 767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2" name="Shape 767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3" name="Shape 767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4" name="Shape 767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5" name="Shape 767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6" name="Shape 767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7" name="Shape 767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8" name="Shape 767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9" name="Shape 767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0" name="Shape 768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1" name="Shape 768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2" name="Shape 768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3" name="Shape 768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4" name="Shape 768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5" name="Shape 768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6" name="Shape 768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7" name="Shape 768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8" name="Shape 768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9" name="Shape 768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0" name="Shape 769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1" name="Shape 769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2" name="Shape 769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723" name="Group 7723"/>
              <p:cNvGrpSpPr/>
              <p:nvPr/>
            </p:nvGrpSpPr>
            <p:grpSpPr>
              <a:xfrm>
                <a:off x="304799" y="0"/>
                <a:ext cx="8534402" cy="6858000"/>
                <a:chOff x="0" y="0"/>
                <a:chExt cx="8534400" cy="6858000"/>
              </a:xfrm>
            </p:grpSpPr>
            <p:sp>
              <p:nvSpPr>
                <p:cNvPr id="7694" name="Shape 769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5" name="Shape 769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6" name="Shape 769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7" name="Shape 769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8" name="Shape 769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9" name="Shape 769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0" name="Shape 770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1" name="Shape 770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2" name="Shape 770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3" name="Shape 770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4" name="Shape 770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5" name="Shape 770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6" name="Shape 770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7" name="Shape 770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8" name="Shape 770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9" name="Shape 770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0" name="Shape 771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1" name="Shape 771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2" name="Shape 771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3" name="Shape 771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4" name="Shape 771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5" name="Shape 771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6" name="Shape 771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7" name="Shape 771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8" name="Shape 771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9" name="Shape 771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20" name="Shape 772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21" name="Shape 772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22" name="Shape 772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725" name="Shape 772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sp>
          <p:nvSpPr>
            <p:cNvPr id="7726" name="Shape 772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730" name="Group 7730"/>
            <p:cNvGrpSpPr/>
            <p:nvPr/>
          </p:nvGrpSpPr>
          <p:grpSpPr>
            <a:xfrm>
              <a:off x="414337" y="1416045"/>
              <a:ext cx="1784351" cy="2324105"/>
              <a:chOff x="0" y="-4"/>
              <a:chExt cx="1784350" cy="2324103"/>
            </a:xfrm>
          </p:grpSpPr>
          <p:sp>
            <p:nvSpPr>
              <p:cNvPr id="7727" name="Shape 7727"/>
              <p:cNvSpPr/>
              <p:nvPr/>
            </p:nvSpPr>
            <p:spPr>
              <a:xfrm flipH="1" flipV="1">
                <a:off x="-1" y="98588"/>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28" name="Shape 772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29" name="Shape 7729"/>
              <p:cNvSpPr/>
              <p:nvPr/>
            </p:nvSpPr>
            <p:spPr>
              <a:xfrm flipH="1">
                <a:off x="98591" y="-5"/>
                <a:ext cx="192341" cy="193950"/>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0"/>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sz="2400">
                    <a:solidFill>
                      <a:srgbClr val="40458C"/>
                    </a:solidFill>
                    <a:latin typeface="Tahoma"/>
                    <a:ea typeface="Tahoma"/>
                    <a:cs typeface="Tahoma"/>
                    <a:sym typeface="Tahoma"/>
                  </a:defRPr>
                </a:pPr>
                <a:endParaRPr sz="2400" kern="0">
                  <a:solidFill>
                    <a:srgbClr val="40458C"/>
                  </a:solidFill>
                  <a:latin typeface="Tahoma"/>
                  <a:ea typeface="Tahoma"/>
                  <a:cs typeface="Tahoma"/>
                  <a:sym typeface="Tahoma"/>
                </a:endParaRPr>
              </a:p>
            </p:txBody>
          </p:sp>
        </p:grpSp>
      </p:grpSp>
      <p:sp>
        <p:nvSpPr>
          <p:cNvPr id="7732" name="Shape 7732"/>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733" name="Shape 7733"/>
          <p:cNvSpPr>
            <a:spLocks noGrp="1"/>
          </p:cNvSpPr>
          <p:nvPr>
            <p:ph type="sldNum" sz="quarter" idx="2"/>
          </p:nvPr>
        </p:nvSpPr>
        <p:spPr>
          <a:xfrm>
            <a:off x="8184544" y="6441345"/>
            <a:ext cx="273657" cy="264256"/>
          </a:xfrm>
          <a:prstGeom prst="rect">
            <a:avLst/>
          </a:prstGeom>
        </p:spPr>
        <p:txBody>
          <a:bodyPr anchor="b"/>
          <a:lstStyle>
            <a:lvl1pPr>
              <a:defRPr sz="1200">
                <a:solidFill>
                  <a:srgbClr val="40458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r>
              <a:t>Title Text</a:t>
            </a:r>
          </a:p>
        </p:txBody>
      </p:sp>
      <p:sp>
        <p:nvSpPr>
          <p:cNvPr id="135" name="Shape 13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0.xml><?xml version="1.0" encoding="utf-8"?>
<p:sldLayout xmlns:a="http://schemas.openxmlformats.org/drawingml/2006/main" xmlns:r="http://schemas.openxmlformats.org/officeDocument/2006/relationships" xmlns:p="http://schemas.openxmlformats.org/presentationml/2006/main" type="tx">
  <p:cSld name="27_Title Slide">
    <p:spTree>
      <p:nvGrpSpPr>
        <p:cNvPr id="1" name=""/>
        <p:cNvGrpSpPr/>
        <p:nvPr/>
      </p:nvGrpSpPr>
      <p:grpSpPr>
        <a:xfrm>
          <a:off x="0" y="0"/>
          <a:ext cx="0" cy="0"/>
          <a:chOff x="0" y="0"/>
          <a:chExt cx="0" cy="0"/>
        </a:xfrm>
      </p:grpSpPr>
      <p:sp>
        <p:nvSpPr>
          <p:cNvPr id="7740" name="Shape 7740"/>
          <p:cNvSpPr>
            <a:spLocks noGrp="1"/>
          </p:cNvSpPr>
          <p:nvPr>
            <p:ph type="title"/>
          </p:nvPr>
        </p:nvSpPr>
        <p:spPr>
          <a:xfrm>
            <a:off x="2132013" y="1219200"/>
            <a:ext cx="4876801" cy="2819400"/>
          </a:xfrm>
          <a:prstGeom prst="rect">
            <a:avLst/>
          </a:prstGeom>
        </p:spPr>
        <p:txBody>
          <a:bodyPr/>
          <a:lstStyle>
            <a:lvl1pPr algn="ctr">
              <a:defRPr sz="4800" b="0">
                <a:latin typeface="Century Gothic"/>
                <a:ea typeface="Century Gothic"/>
                <a:cs typeface="Century Gothic"/>
                <a:sym typeface="Century Gothic"/>
              </a:defRPr>
            </a:lvl1pPr>
          </a:lstStyle>
          <a:p>
            <a:r>
              <a:t>Title Text</a:t>
            </a:r>
          </a:p>
        </p:txBody>
      </p:sp>
      <p:sp>
        <p:nvSpPr>
          <p:cNvPr id="7741" name="Shape 7741"/>
          <p:cNvSpPr>
            <a:spLocks noGrp="1"/>
          </p:cNvSpPr>
          <p:nvPr>
            <p:ph type="body" sz="quarter" idx="1"/>
          </p:nvPr>
        </p:nvSpPr>
        <p:spPr>
          <a:xfrm>
            <a:off x="685800" y="4419600"/>
            <a:ext cx="4343400" cy="1447800"/>
          </a:xfrm>
          <a:prstGeom prst="rect">
            <a:avLst/>
          </a:prstGeom>
        </p:spPr>
        <p:txBody>
          <a:bodyPr>
            <a:normAutofit/>
          </a:bodyPr>
          <a:lstStyle>
            <a:lvl1pPr marL="0" indent="0" algn="r">
              <a:buSzTx/>
              <a:buNone/>
              <a:defRPr>
                <a:latin typeface="Century Gothic"/>
                <a:ea typeface="Century Gothic"/>
                <a:cs typeface="Century Gothic"/>
                <a:sym typeface="Century Gothic"/>
              </a:defRPr>
            </a:lvl1pPr>
            <a:lvl2pPr marL="742950" indent="-285750" algn="r">
              <a:buChar char="▪"/>
              <a:defRPr>
                <a:latin typeface="Century Gothic"/>
                <a:ea typeface="Century Gothic"/>
                <a:cs typeface="Century Gothic"/>
                <a:sym typeface="Century Gothic"/>
              </a:defRPr>
            </a:lvl2pPr>
            <a:lvl3pPr algn="r">
              <a:buChar char="»"/>
              <a:defRPr>
                <a:latin typeface="Century Gothic"/>
                <a:ea typeface="Century Gothic"/>
                <a:cs typeface="Century Gothic"/>
                <a:sym typeface="Century Gothic"/>
              </a:defRPr>
            </a:lvl3pPr>
            <a:lvl4pPr algn="r">
              <a:buChar char="▪"/>
              <a:defRPr>
                <a:latin typeface="Century Gothic"/>
                <a:ea typeface="Century Gothic"/>
                <a:cs typeface="Century Gothic"/>
                <a:sym typeface="Century Gothic"/>
              </a:defRPr>
            </a:lvl4pPr>
            <a:lvl5pPr algn="r">
              <a:defRPr>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742" name="Shape 7742"/>
          <p:cNvSpPr>
            <a:spLocks noGrp="1"/>
          </p:cNvSpPr>
          <p:nvPr>
            <p:ph type="sldNum" sz="quarter" idx="2"/>
          </p:nvPr>
        </p:nvSpPr>
        <p:spPr>
          <a:xfrm>
            <a:off x="85578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1.xml><?xml version="1.0" encoding="utf-8"?>
<p:sldLayout xmlns:a="http://schemas.openxmlformats.org/drawingml/2006/main" xmlns:r="http://schemas.openxmlformats.org/officeDocument/2006/relationships" xmlns:p="http://schemas.openxmlformats.org/presentationml/2006/main" type="tx">
  <p:cSld name="25_Title and Content">
    <p:spTree>
      <p:nvGrpSpPr>
        <p:cNvPr id="1" name=""/>
        <p:cNvGrpSpPr/>
        <p:nvPr/>
      </p:nvGrpSpPr>
      <p:grpSpPr>
        <a:xfrm>
          <a:off x="0" y="0"/>
          <a:ext cx="0" cy="0"/>
          <a:chOff x="0" y="0"/>
          <a:chExt cx="0" cy="0"/>
        </a:xfrm>
      </p:grpSpPr>
      <p:sp>
        <p:nvSpPr>
          <p:cNvPr id="7749" name="Shape 7749"/>
          <p:cNvSpPr>
            <a:spLocks noGrp="1"/>
          </p:cNvSpPr>
          <p:nvPr>
            <p:ph type="title"/>
          </p:nvPr>
        </p:nvSpPr>
        <p:spPr>
          <a:xfrm>
            <a:off x="685800" y="609600"/>
            <a:ext cx="7772400" cy="1143000"/>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750" name="Shape 7750"/>
          <p:cNvSpPr>
            <a:spLocks noGrp="1"/>
          </p:cNvSpPr>
          <p:nvPr>
            <p:ph type="body" idx="1"/>
          </p:nvPr>
        </p:nvSpPr>
        <p:spPr>
          <a:xfrm>
            <a:off x="685800" y="1981200"/>
            <a:ext cx="7772400" cy="4114800"/>
          </a:xfrm>
          <a:prstGeom prst="rect">
            <a:avLst/>
          </a:prstGeom>
          <a:effectLst>
            <a:outerShdw blurRad="63500" dist="38099" dir="2700000" rotWithShape="0">
              <a:schemeClr val="accent3">
                <a:lumOff val="44000"/>
                <a:alpha val="74998"/>
              </a:schemeClr>
            </a:outerShdw>
          </a:effectLst>
        </p:spPr>
        <p:txBody>
          <a:bodyPr>
            <a:normAutofit/>
          </a:bodyPr>
          <a:lstStyle>
            <a:lvl1pPr>
              <a:spcBef>
                <a:spcPts val="700"/>
              </a:spcBef>
              <a:buChar char="»"/>
              <a:defRPr sz="3200">
                <a:latin typeface="Century Gothic"/>
                <a:ea typeface="Century Gothic"/>
                <a:cs typeface="Century Gothic"/>
                <a:sym typeface="Century Gothic"/>
              </a:defRPr>
            </a:lvl1pPr>
            <a:lvl2pPr marL="783771" indent="-326571">
              <a:spcBef>
                <a:spcPts val="700"/>
              </a:spcBef>
              <a:buChar char="▪"/>
              <a:defRPr sz="3200">
                <a:latin typeface="Century Gothic"/>
                <a:ea typeface="Century Gothic"/>
                <a:cs typeface="Century Gothic"/>
                <a:sym typeface="Century Gothic"/>
              </a:defRPr>
            </a:lvl2pPr>
            <a:lvl3pPr marL="1219200" indent="-304800">
              <a:spcBef>
                <a:spcPts val="700"/>
              </a:spcBef>
              <a:buChar char="»"/>
              <a:defRPr sz="3200">
                <a:latin typeface="Century Gothic"/>
                <a:ea typeface="Century Gothic"/>
                <a:cs typeface="Century Gothic"/>
                <a:sym typeface="Century Gothic"/>
              </a:defRPr>
            </a:lvl3pPr>
            <a:lvl4pPr marL="1737360" indent="-365760">
              <a:spcBef>
                <a:spcPts val="700"/>
              </a:spcBef>
              <a:buChar char="▪"/>
              <a:defRPr sz="3200">
                <a:latin typeface="Century Gothic"/>
                <a:ea typeface="Century Gothic"/>
                <a:cs typeface="Century Gothic"/>
                <a:sym typeface="Century Gothic"/>
              </a:defRPr>
            </a:lvl4pPr>
            <a:lvl5pPr marL="2194560" indent="-365760">
              <a:spcBef>
                <a:spcPts val="700"/>
              </a:spcBef>
              <a:defRPr sz="32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751" name="Shape 7751"/>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2.xml><?xml version="1.0" encoding="utf-8"?>
<p:sldLayout xmlns:a="http://schemas.openxmlformats.org/drawingml/2006/main" xmlns:r="http://schemas.openxmlformats.org/officeDocument/2006/relationships" xmlns:p="http://schemas.openxmlformats.org/presentationml/2006/main" type="tx">
  <p:cSld name="27_Section Header">
    <p:spTree>
      <p:nvGrpSpPr>
        <p:cNvPr id="1" name=""/>
        <p:cNvGrpSpPr/>
        <p:nvPr/>
      </p:nvGrpSpPr>
      <p:grpSpPr>
        <a:xfrm>
          <a:off x="0" y="0"/>
          <a:ext cx="0" cy="0"/>
          <a:chOff x="0" y="0"/>
          <a:chExt cx="0" cy="0"/>
        </a:xfrm>
      </p:grpSpPr>
      <p:sp>
        <p:nvSpPr>
          <p:cNvPr id="7758" name="Shape 7758"/>
          <p:cNvSpPr>
            <a:spLocks noGrp="1"/>
          </p:cNvSpPr>
          <p:nvPr>
            <p:ph type="title"/>
          </p:nvPr>
        </p:nvSpPr>
        <p:spPr>
          <a:xfrm>
            <a:off x="722312" y="4406900"/>
            <a:ext cx="7772401" cy="1362075"/>
          </a:xfrm>
          <a:prstGeom prst="rect">
            <a:avLst/>
          </a:prstGeom>
        </p:spPr>
        <p:txBody>
          <a:bodyPr anchor="t"/>
          <a:lstStyle>
            <a:lvl1pPr>
              <a:defRPr sz="4000" cap="all">
                <a:latin typeface="Century Gothic"/>
                <a:ea typeface="Century Gothic"/>
                <a:cs typeface="Century Gothic"/>
                <a:sym typeface="Century Gothic"/>
              </a:defRPr>
            </a:lvl1pPr>
          </a:lstStyle>
          <a:p>
            <a:r>
              <a:t>Title Text</a:t>
            </a:r>
          </a:p>
        </p:txBody>
      </p:sp>
      <p:sp>
        <p:nvSpPr>
          <p:cNvPr id="7759" name="Shape 7759"/>
          <p:cNvSpPr>
            <a:spLocks noGrp="1"/>
          </p:cNvSpPr>
          <p:nvPr>
            <p:ph type="body" sz="quarter" idx="1"/>
          </p:nvPr>
        </p:nvSpPr>
        <p:spPr>
          <a:xfrm>
            <a:off x="722312" y="2906713"/>
            <a:ext cx="7772401" cy="1500188"/>
          </a:xfrm>
          <a:prstGeom prst="rect">
            <a:avLst/>
          </a:prstGeom>
          <a:effectLst>
            <a:outerShdw blurRad="63500" dist="38099" dir="2700000" rotWithShape="0">
              <a:schemeClr val="accent3">
                <a:lumOff val="44000"/>
                <a:alpha val="74998"/>
              </a:schemeClr>
            </a:outerShdw>
          </a:effectLst>
        </p:spPr>
        <p:txBody>
          <a:bodyPr anchor="b">
            <a:normAutofit/>
          </a:bodyPr>
          <a:lstStyle>
            <a:lvl1pPr marL="0" indent="0">
              <a:spcBef>
                <a:spcPts val="400"/>
              </a:spcBef>
              <a:buSzTx/>
              <a:buNone/>
              <a:defRPr sz="2000">
                <a:latin typeface="Century Gothic"/>
                <a:ea typeface="Century Gothic"/>
                <a:cs typeface="Century Gothic"/>
                <a:sym typeface="Century Gothic"/>
              </a:defRPr>
            </a:lvl1pPr>
            <a:lvl2pPr marL="0" indent="457200">
              <a:spcBef>
                <a:spcPts val="400"/>
              </a:spcBef>
              <a:buSzTx/>
              <a:buNone/>
              <a:defRPr sz="2000">
                <a:latin typeface="Century Gothic"/>
                <a:ea typeface="Century Gothic"/>
                <a:cs typeface="Century Gothic"/>
                <a:sym typeface="Century Gothic"/>
              </a:defRPr>
            </a:lvl2pPr>
            <a:lvl3pPr marL="0" indent="914400">
              <a:spcBef>
                <a:spcPts val="400"/>
              </a:spcBef>
              <a:buSzTx/>
              <a:buNone/>
              <a:defRPr sz="2000">
                <a:latin typeface="Century Gothic"/>
                <a:ea typeface="Century Gothic"/>
                <a:cs typeface="Century Gothic"/>
                <a:sym typeface="Century Gothic"/>
              </a:defRPr>
            </a:lvl3pPr>
            <a:lvl4pPr marL="0" indent="1371600">
              <a:spcBef>
                <a:spcPts val="400"/>
              </a:spcBef>
              <a:buSzTx/>
              <a:buNone/>
              <a:defRPr sz="2000">
                <a:latin typeface="Century Gothic"/>
                <a:ea typeface="Century Gothic"/>
                <a:cs typeface="Century Gothic"/>
                <a:sym typeface="Century Gothic"/>
              </a:defRPr>
            </a:lvl4pPr>
            <a:lvl5pPr marL="0" indent="1828800">
              <a:spcBef>
                <a:spcPts val="400"/>
              </a:spcBef>
              <a:buSzTx/>
              <a:buNone/>
              <a:defRPr sz="20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760" name="Shape 7760"/>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3.xml><?xml version="1.0" encoding="utf-8"?>
<p:sldLayout xmlns:a="http://schemas.openxmlformats.org/drawingml/2006/main" xmlns:r="http://schemas.openxmlformats.org/officeDocument/2006/relationships" xmlns:p="http://schemas.openxmlformats.org/presentationml/2006/main" type="tx">
  <p:cSld name="27_Two Content">
    <p:spTree>
      <p:nvGrpSpPr>
        <p:cNvPr id="1" name=""/>
        <p:cNvGrpSpPr/>
        <p:nvPr/>
      </p:nvGrpSpPr>
      <p:grpSpPr>
        <a:xfrm>
          <a:off x="0" y="0"/>
          <a:ext cx="0" cy="0"/>
          <a:chOff x="0" y="0"/>
          <a:chExt cx="0" cy="0"/>
        </a:xfrm>
      </p:grpSpPr>
      <p:sp>
        <p:nvSpPr>
          <p:cNvPr id="7767" name="Shape 7767"/>
          <p:cNvSpPr>
            <a:spLocks noGrp="1"/>
          </p:cNvSpPr>
          <p:nvPr>
            <p:ph type="title"/>
          </p:nvPr>
        </p:nvSpPr>
        <p:spPr>
          <a:xfrm>
            <a:off x="685800" y="609600"/>
            <a:ext cx="7772400" cy="1143000"/>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768" name="Shape 7768"/>
          <p:cNvSpPr>
            <a:spLocks noGrp="1"/>
          </p:cNvSpPr>
          <p:nvPr>
            <p:ph type="body" sz="half" idx="1"/>
          </p:nvPr>
        </p:nvSpPr>
        <p:spPr>
          <a:xfrm>
            <a:off x="685800" y="1981200"/>
            <a:ext cx="3810000" cy="4114800"/>
          </a:xfrm>
          <a:prstGeom prst="rect">
            <a:avLst/>
          </a:prstGeom>
          <a:effectLst>
            <a:outerShdw blurRad="63500" dist="38099" dir="2700000" rotWithShape="0">
              <a:schemeClr val="accent3">
                <a:lumOff val="44000"/>
                <a:alpha val="74998"/>
              </a:schemeClr>
            </a:outerShdw>
          </a:effectLst>
        </p:spPr>
        <p:txBody>
          <a:bodyPr>
            <a:normAutofit/>
          </a:bodyPr>
          <a:lstStyle>
            <a:lvl1pPr>
              <a:buChar char="»"/>
              <a:defRPr>
                <a:latin typeface="Century Gothic"/>
                <a:ea typeface="Century Gothic"/>
                <a:cs typeface="Century Gothic"/>
                <a:sym typeface="Century Gothic"/>
              </a:defRPr>
            </a:lvl1pPr>
            <a:lvl2pPr>
              <a:buChar char="▪"/>
              <a:defRPr>
                <a:latin typeface="Century Gothic"/>
                <a:ea typeface="Century Gothic"/>
                <a:cs typeface="Century Gothic"/>
                <a:sym typeface="Century Gothic"/>
              </a:defRPr>
            </a:lvl2pPr>
            <a:lvl3pPr marL="1234439" indent="-320039">
              <a:buChar char="»"/>
              <a:defRPr>
                <a:latin typeface="Century Gothic"/>
                <a:ea typeface="Century Gothic"/>
                <a:cs typeface="Century Gothic"/>
                <a:sym typeface="Century Gothic"/>
              </a:defRPr>
            </a:lvl3pPr>
            <a:lvl4pPr marL="1727200" indent="-355600">
              <a:buChar char="▪"/>
              <a:defRPr>
                <a:latin typeface="Century Gothic"/>
                <a:ea typeface="Century Gothic"/>
                <a:cs typeface="Century Gothic"/>
                <a:sym typeface="Century Gothic"/>
              </a:defRPr>
            </a:lvl4pPr>
            <a:lvl5pPr marL="2184400" indent="-355600">
              <a:defRPr>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769" name="Shape 7769"/>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4.xml><?xml version="1.0" encoding="utf-8"?>
<p:sldLayout xmlns:a="http://schemas.openxmlformats.org/drawingml/2006/main" xmlns:r="http://schemas.openxmlformats.org/officeDocument/2006/relationships" xmlns:p="http://schemas.openxmlformats.org/presentationml/2006/main" type="tx">
  <p:cSld name="27_Comparison">
    <p:spTree>
      <p:nvGrpSpPr>
        <p:cNvPr id="1" name=""/>
        <p:cNvGrpSpPr/>
        <p:nvPr/>
      </p:nvGrpSpPr>
      <p:grpSpPr>
        <a:xfrm>
          <a:off x="0" y="0"/>
          <a:ext cx="0" cy="0"/>
          <a:chOff x="0" y="0"/>
          <a:chExt cx="0" cy="0"/>
        </a:xfrm>
      </p:grpSpPr>
      <p:sp>
        <p:nvSpPr>
          <p:cNvPr id="7776" name="Shape 7776"/>
          <p:cNvSpPr>
            <a:spLocks noGrp="1"/>
          </p:cNvSpPr>
          <p:nvPr>
            <p:ph type="title"/>
          </p:nvPr>
        </p:nvSpPr>
        <p:spPr>
          <a:xfrm>
            <a:off x="457200" y="274638"/>
            <a:ext cx="8229600" cy="1143001"/>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777" name="Shape 7777"/>
          <p:cNvSpPr>
            <a:spLocks noGrp="1"/>
          </p:cNvSpPr>
          <p:nvPr>
            <p:ph type="body" sz="quarter" idx="1"/>
          </p:nvPr>
        </p:nvSpPr>
        <p:spPr>
          <a:xfrm>
            <a:off x="457200" y="1535112"/>
            <a:ext cx="4040188" cy="639763"/>
          </a:xfrm>
          <a:prstGeom prst="rect">
            <a:avLst/>
          </a:prstGeom>
          <a:effectLst>
            <a:outerShdw blurRad="63500" dist="38099" dir="2700000" rotWithShape="0">
              <a:schemeClr val="accent3">
                <a:lumOff val="44000"/>
                <a:alpha val="74998"/>
              </a:schemeClr>
            </a:outerShdw>
          </a:effectLst>
        </p:spPr>
        <p:txBody>
          <a:bodyPr anchor="b">
            <a:normAutofit/>
          </a:bodyPr>
          <a:lstStyle>
            <a:lvl1pPr marL="0" indent="0">
              <a:spcBef>
                <a:spcPts val="500"/>
              </a:spcBef>
              <a:buSzTx/>
              <a:buNone/>
              <a:defRPr sz="2400" b="1">
                <a:latin typeface="Century Gothic"/>
                <a:ea typeface="Century Gothic"/>
                <a:cs typeface="Century Gothic"/>
                <a:sym typeface="Century Gothic"/>
              </a:defRPr>
            </a:lvl1pPr>
            <a:lvl2pPr marL="0" indent="457200">
              <a:spcBef>
                <a:spcPts val="500"/>
              </a:spcBef>
              <a:buSzTx/>
              <a:buNone/>
              <a:defRPr sz="2400" b="1">
                <a:latin typeface="Century Gothic"/>
                <a:ea typeface="Century Gothic"/>
                <a:cs typeface="Century Gothic"/>
                <a:sym typeface="Century Gothic"/>
              </a:defRPr>
            </a:lvl2pPr>
            <a:lvl3pPr marL="0" indent="914400">
              <a:spcBef>
                <a:spcPts val="500"/>
              </a:spcBef>
              <a:buSzTx/>
              <a:buNone/>
              <a:defRPr sz="2400" b="1">
                <a:latin typeface="Century Gothic"/>
                <a:ea typeface="Century Gothic"/>
                <a:cs typeface="Century Gothic"/>
                <a:sym typeface="Century Gothic"/>
              </a:defRPr>
            </a:lvl3pPr>
            <a:lvl4pPr marL="0" indent="1371600">
              <a:spcBef>
                <a:spcPts val="500"/>
              </a:spcBef>
              <a:buSzTx/>
              <a:buNone/>
              <a:defRPr sz="2400" b="1">
                <a:latin typeface="Century Gothic"/>
                <a:ea typeface="Century Gothic"/>
                <a:cs typeface="Century Gothic"/>
                <a:sym typeface="Century Gothic"/>
              </a:defRPr>
            </a:lvl4pPr>
            <a:lvl5pPr marL="0" indent="1828800">
              <a:spcBef>
                <a:spcPts val="500"/>
              </a:spcBef>
              <a:buSzTx/>
              <a:buNone/>
              <a:defRPr sz="2400" b="1">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778" name="Shape 7778"/>
          <p:cNvSpPr>
            <a:spLocks noGrp="1"/>
          </p:cNvSpPr>
          <p:nvPr>
            <p:ph type="body" sz="quarter" idx="13"/>
          </p:nvPr>
        </p:nvSpPr>
        <p:spPr>
          <a:xfrm>
            <a:off x="4645025" y="1535112"/>
            <a:ext cx="4041775" cy="639763"/>
          </a:xfrm>
          <a:prstGeom prst="rect">
            <a:avLst/>
          </a:prstGeom>
          <a:effectLst>
            <a:outerShdw blurRad="63500" dist="38099" dir="2700000" rotWithShape="0">
              <a:schemeClr val="accent3">
                <a:lumOff val="44000"/>
                <a:alpha val="74998"/>
              </a:schemeClr>
            </a:outerShdw>
          </a:effectLst>
        </p:spPr>
        <p:txBody>
          <a:bodyPr anchor="b">
            <a:normAutofit/>
          </a:bodyPr>
          <a:lstStyle/>
          <a:p>
            <a:pPr marL="0" indent="0">
              <a:spcBef>
                <a:spcPts val="500"/>
              </a:spcBef>
              <a:buSzTx/>
              <a:buNone/>
              <a:defRPr sz="2400" b="1">
                <a:latin typeface="Century Gothic"/>
                <a:ea typeface="Century Gothic"/>
                <a:cs typeface="Century Gothic"/>
                <a:sym typeface="Century Gothic"/>
              </a:defRPr>
            </a:pPr>
            <a:endParaRPr/>
          </a:p>
        </p:txBody>
      </p:sp>
      <p:sp>
        <p:nvSpPr>
          <p:cNvPr id="7779" name="Shape 7779"/>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5.xml><?xml version="1.0" encoding="utf-8"?>
<p:sldLayout xmlns:a="http://schemas.openxmlformats.org/drawingml/2006/main" xmlns:r="http://schemas.openxmlformats.org/officeDocument/2006/relationships" xmlns:p="http://schemas.openxmlformats.org/presentationml/2006/main" type="tx">
  <p:cSld name="22_Title Only">
    <p:spTree>
      <p:nvGrpSpPr>
        <p:cNvPr id="1" name=""/>
        <p:cNvGrpSpPr/>
        <p:nvPr/>
      </p:nvGrpSpPr>
      <p:grpSpPr>
        <a:xfrm>
          <a:off x="0" y="0"/>
          <a:ext cx="0" cy="0"/>
          <a:chOff x="0" y="0"/>
          <a:chExt cx="0" cy="0"/>
        </a:xfrm>
      </p:grpSpPr>
      <p:sp>
        <p:nvSpPr>
          <p:cNvPr id="7786" name="Shape 7786"/>
          <p:cNvSpPr>
            <a:spLocks noGrp="1"/>
          </p:cNvSpPr>
          <p:nvPr>
            <p:ph type="title"/>
          </p:nvPr>
        </p:nvSpPr>
        <p:spPr>
          <a:xfrm>
            <a:off x="685800" y="609600"/>
            <a:ext cx="7772400" cy="1143000"/>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787" name="Shape 7787"/>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6.xml><?xml version="1.0" encoding="utf-8"?>
<p:sldLayout xmlns:a="http://schemas.openxmlformats.org/drawingml/2006/main" xmlns:r="http://schemas.openxmlformats.org/officeDocument/2006/relationships" xmlns:p="http://schemas.openxmlformats.org/presentationml/2006/main" type="tx">
  <p:cSld name="16_Blank">
    <p:spTree>
      <p:nvGrpSpPr>
        <p:cNvPr id="1" name=""/>
        <p:cNvGrpSpPr/>
        <p:nvPr/>
      </p:nvGrpSpPr>
      <p:grpSpPr>
        <a:xfrm>
          <a:off x="0" y="0"/>
          <a:ext cx="0" cy="0"/>
          <a:chOff x="0" y="0"/>
          <a:chExt cx="0" cy="0"/>
        </a:xfrm>
      </p:grpSpPr>
      <p:sp>
        <p:nvSpPr>
          <p:cNvPr id="7794" name="Shape 7794"/>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7.xml><?xml version="1.0" encoding="utf-8"?>
<p:sldLayout xmlns:a="http://schemas.openxmlformats.org/drawingml/2006/main" xmlns:r="http://schemas.openxmlformats.org/officeDocument/2006/relationships" xmlns:p="http://schemas.openxmlformats.org/presentationml/2006/main" type="tx">
  <p:cSld name="27_Content with Caption">
    <p:spTree>
      <p:nvGrpSpPr>
        <p:cNvPr id="1" name=""/>
        <p:cNvGrpSpPr/>
        <p:nvPr/>
      </p:nvGrpSpPr>
      <p:grpSpPr>
        <a:xfrm>
          <a:off x="0" y="0"/>
          <a:ext cx="0" cy="0"/>
          <a:chOff x="0" y="0"/>
          <a:chExt cx="0" cy="0"/>
        </a:xfrm>
      </p:grpSpPr>
      <p:sp>
        <p:nvSpPr>
          <p:cNvPr id="7801" name="Shape 7801"/>
          <p:cNvSpPr>
            <a:spLocks noGrp="1"/>
          </p:cNvSpPr>
          <p:nvPr>
            <p:ph type="title"/>
          </p:nvPr>
        </p:nvSpPr>
        <p:spPr>
          <a:xfrm>
            <a:off x="457200" y="273050"/>
            <a:ext cx="3008314" cy="1162050"/>
          </a:xfrm>
          <a:prstGeom prst="rect">
            <a:avLst/>
          </a:prstGeom>
        </p:spPr>
        <p:txBody>
          <a:bodyPr anchor="b"/>
          <a:lstStyle>
            <a:lvl1pPr>
              <a:defRPr sz="2000">
                <a:latin typeface="Century Gothic"/>
                <a:ea typeface="Century Gothic"/>
                <a:cs typeface="Century Gothic"/>
                <a:sym typeface="Century Gothic"/>
              </a:defRPr>
            </a:lvl1pPr>
          </a:lstStyle>
          <a:p>
            <a:r>
              <a:t>Title Text</a:t>
            </a:r>
          </a:p>
        </p:txBody>
      </p:sp>
      <p:sp>
        <p:nvSpPr>
          <p:cNvPr id="7802" name="Shape 7802"/>
          <p:cNvSpPr>
            <a:spLocks noGrp="1"/>
          </p:cNvSpPr>
          <p:nvPr>
            <p:ph type="body" idx="1"/>
          </p:nvPr>
        </p:nvSpPr>
        <p:spPr>
          <a:xfrm>
            <a:off x="3575050" y="273050"/>
            <a:ext cx="5111750" cy="5853113"/>
          </a:xfrm>
          <a:prstGeom prst="rect">
            <a:avLst/>
          </a:prstGeom>
          <a:effectLst>
            <a:outerShdw blurRad="63500" dist="38099" dir="2700000" rotWithShape="0">
              <a:schemeClr val="accent3">
                <a:lumOff val="44000"/>
                <a:alpha val="74998"/>
              </a:schemeClr>
            </a:outerShdw>
          </a:effectLst>
        </p:spPr>
        <p:txBody>
          <a:bodyPr>
            <a:normAutofit/>
          </a:bodyPr>
          <a:lstStyle>
            <a:lvl1pPr>
              <a:spcBef>
                <a:spcPts val="700"/>
              </a:spcBef>
              <a:buChar char="»"/>
              <a:defRPr sz="3200">
                <a:latin typeface="Century Gothic"/>
                <a:ea typeface="Century Gothic"/>
                <a:cs typeface="Century Gothic"/>
                <a:sym typeface="Century Gothic"/>
              </a:defRPr>
            </a:lvl1pPr>
            <a:lvl2pPr marL="783771" indent="-326571">
              <a:spcBef>
                <a:spcPts val="700"/>
              </a:spcBef>
              <a:buChar char="▪"/>
              <a:defRPr sz="3200">
                <a:latin typeface="Century Gothic"/>
                <a:ea typeface="Century Gothic"/>
                <a:cs typeface="Century Gothic"/>
                <a:sym typeface="Century Gothic"/>
              </a:defRPr>
            </a:lvl2pPr>
            <a:lvl3pPr marL="1219200" indent="-304800">
              <a:spcBef>
                <a:spcPts val="700"/>
              </a:spcBef>
              <a:buChar char="»"/>
              <a:defRPr sz="3200">
                <a:latin typeface="Century Gothic"/>
                <a:ea typeface="Century Gothic"/>
                <a:cs typeface="Century Gothic"/>
                <a:sym typeface="Century Gothic"/>
              </a:defRPr>
            </a:lvl3pPr>
            <a:lvl4pPr marL="1737360" indent="-365760">
              <a:spcBef>
                <a:spcPts val="700"/>
              </a:spcBef>
              <a:buChar char="▪"/>
              <a:defRPr sz="3200">
                <a:latin typeface="Century Gothic"/>
                <a:ea typeface="Century Gothic"/>
                <a:cs typeface="Century Gothic"/>
                <a:sym typeface="Century Gothic"/>
              </a:defRPr>
            </a:lvl4pPr>
            <a:lvl5pPr marL="2194560" indent="-365760">
              <a:spcBef>
                <a:spcPts val="700"/>
              </a:spcBef>
              <a:defRPr sz="32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803" name="Shape 7803"/>
          <p:cNvSpPr>
            <a:spLocks noGrp="1"/>
          </p:cNvSpPr>
          <p:nvPr>
            <p:ph type="body" sz="half" idx="13"/>
          </p:nvPr>
        </p:nvSpPr>
        <p:spPr>
          <a:xfrm>
            <a:off x="457199" y="1435100"/>
            <a:ext cx="3008315" cy="4691063"/>
          </a:xfrm>
          <a:prstGeom prst="rect">
            <a:avLst/>
          </a:prstGeom>
          <a:effectLst>
            <a:outerShdw blurRad="63500" dist="38099" dir="2700000" rotWithShape="0">
              <a:schemeClr val="accent3">
                <a:lumOff val="44000"/>
                <a:alpha val="74998"/>
              </a:schemeClr>
            </a:outerShdw>
          </a:effectLst>
        </p:spPr>
        <p:txBody>
          <a:bodyPr>
            <a:normAutofit/>
          </a:bodyPr>
          <a:lstStyle/>
          <a:p>
            <a:pPr marL="0" indent="0">
              <a:spcBef>
                <a:spcPts val="300"/>
              </a:spcBef>
              <a:buSzTx/>
              <a:buNone/>
              <a:defRPr sz="1400">
                <a:latin typeface="Century Gothic"/>
                <a:ea typeface="Century Gothic"/>
                <a:cs typeface="Century Gothic"/>
                <a:sym typeface="Century Gothic"/>
              </a:defRPr>
            </a:pPr>
            <a:endParaRPr/>
          </a:p>
        </p:txBody>
      </p:sp>
      <p:sp>
        <p:nvSpPr>
          <p:cNvPr id="7804" name="Shape 7804"/>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8.xml><?xml version="1.0" encoding="utf-8"?>
<p:sldLayout xmlns:a="http://schemas.openxmlformats.org/drawingml/2006/main" xmlns:r="http://schemas.openxmlformats.org/officeDocument/2006/relationships" xmlns:p="http://schemas.openxmlformats.org/presentationml/2006/main" type="tx">
  <p:cSld name="27_Picture with Caption">
    <p:spTree>
      <p:nvGrpSpPr>
        <p:cNvPr id="1" name=""/>
        <p:cNvGrpSpPr/>
        <p:nvPr/>
      </p:nvGrpSpPr>
      <p:grpSpPr>
        <a:xfrm>
          <a:off x="0" y="0"/>
          <a:ext cx="0" cy="0"/>
          <a:chOff x="0" y="0"/>
          <a:chExt cx="0" cy="0"/>
        </a:xfrm>
      </p:grpSpPr>
      <p:sp>
        <p:nvSpPr>
          <p:cNvPr id="7811" name="Shape 7811"/>
          <p:cNvSpPr>
            <a:spLocks noGrp="1"/>
          </p:cNvSpPr>
          <p:nvPr>
            <p:ph type="title"/>
          </p:nvPr>
        </p:nvSpPr>
        <p:spPr>
          <a:xfrm>
            <a:off x="1792288" y="4800600"/>
            <a:ext cx="5486401" cy="566738"/>
          </a:xfrm>
          <a:prstGeom prst="rect">
            <a:avLst/>
          </a:prstGeom>
        </p:spPr>
        <p:txBody>
          <a:bodyPr anchor="b"/>
          <a:lstStyle>
            <a:lvl1pPr>
              <a:defRPr sz="2000">
                <a:latin typeface="Century Gothic"/>
                <a:ea typeface="Century Gothic"/>
                <a:cs typeface="Century Gothic"/>
                <a:sym typeface="Century Gothic"/>
              </a:defRPr>
            </a:lvl1pPr>
          </a:lstStyle>
          <a:p>
            <a:r>
              <a:t>Title Text</a:t>
            </a:r>
          </a:p>
        </p:txBody>
      </p:sp>
      <p:sp>
        <p:nvSpPr>
          <p:cNvPr id="7812" name="Shape 7812"/>
          <p:cNvSpPr>
            <a:spLocks noGrp="1"/>
          </p:cNvSpPr>
          <p:nvPr>
            <p:ph type="pic" sz="half" idx="13"/>
          </p:nvPr>
        </p:nvSpPr>
        <p:spPr>
          <a:xfrm>
            <a:off x="1792288" y="612775"/>
            <a:ext cx="5486401" cy="4114800"/>
          </a:xfrm>
          <a:prstGeom prst="rect">
            <a:avLst/>
          </a:prstGeom>
          <a:effectLst>
            <a:outerShdw blurRad="63500" dist="38099" dir="2700000" rotWithShape="0">
              <a:schemeClr val="accent3">
                <a:lumOff val="44000"/>
                <a:alpha val="74998"/>
              </a:schemeClr>
            </a:outerShdw>
          </a:effectLst>
        </p:spPr>
        <p:txBody>
          <a:bodyPr lIns="91439" rIns="91439"/>
          <a:lstStyle/>
          <a:p>
            <a:endParaRPr/>
          </a:p>
        </p:txBody>
      </p:sp>
      <p:sp>
        <p:nvSpPr>
          <p:cNvPr id="7813" name="Shape 7813"/>
          <p:cNvSpPr>
            <a:spLocks noGrp="1"/>
          </p:cNvSpPr>
          <p:nvPr>
            <p:ph type="body" sz="quarter" idx="1"/>
          </p:nvPr>
        </p:nvSpPr>
        <p:spPr>
          <a:xfrm>
            <a:off x="1792288" y="5367337"/>
            <a:ext cx="5486401" cy="804863"/>
          </a:xfrm>
          <a:prstGeom prst="rect">
            <a:avLst/>
          </a:prstGeom>
          <a:effectLst>
            <a:outerShdw blurRad="63500" dist="38099" dir="2700000" rotWithShape="0">
              <a:schemeClr val="accent3">
                <a:lumOff val="44000"/>
                <a:alpha val="74998"/>
              </a:schemeClr>
            </a:outerShdw>
          </a:effectLst>
        </p:spPr>
        <p:txBody>
          <a:bodyPr>
            <a:normAutofit/>
          </a:bodyPr>
          <a:lstStyle>
            <a:lvl1pPr marL="0" indent="0">
              <a:spcBef>
                <a:spcPts val="300"/>
              </a:spcBef>
              <a:buSzTx/>
              <a:buNone/>
              <a:defRPr sz="1400">
                <a:latin typeface="Century Gothic"/>
                <a:ea typeface="Century Gothic"/>
                <a:cs typeface="Century Gothic"/>
                <a:sym typeface="Century Gothic"/>
              </a:defRPr>
            </a:lvl1pPr>
            <a:lvl2pPr marL="0" indent="457200">
              <a:spcBef>
                <a:spcPts val="300"/>
              </a:spcBef>
              <a:buSzTx/>
              <a:buNone/>
              <a:defRPr sz="1400">
                <a:latin typeface="Century Gothic"/>
                <a:ea typeface="Century Gothic"/>
                <a:cs typeface="Century Gothic"/>
                <a:sym typeface="Century Gothic"/>
              </a:defRPr>
            </a:lvl2pPr>
            <a:lvl3pPr marL="0" indent="914400">
              <a:spcBef>
                <a:spcPts val="300"/>
              </a:spcBef>
              <a:buSzTx/>
              <a:buNone/>
              <a:defRPr sz="1400">
                <a:latin typeface="Century Gothic"/>
                <a:ea typeface="Century Gothic"/>
                <a:cs typeface="Century Gothic"/>
                <a:sym typeface="Century Gothic"/>
              </a:defRPr>
            </a:lvl3pPr>
            <a:lvl4pPr marL="0" indent="1371600">
              <a:spcBef>
                <a:spcPts val="300"/>
              </a:spcBef>
              <a:buSzTx/>
              <a:buNone/>
              <a:defRPr sz="1400">
                <a:latin typeface="Century Gothic"/>
                <a:ea typeface="Century Gothic"/>
                <a:cs typeface="Century Gothic"/>
                <a:sym typeface="Century Gothic"/>
              </a:defRPr>
            </a:lvl4pPr>
            <a:lvl5pPr marL="0" indent="1828800">
              <a:spcBef>
                <a:spcPts val="300"/>
              </a:spcBef>
              <a:buSzTx/>
              <a:buNone/>
              <a:defRPr sz="14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814" name="Shape 7814"/>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49.xml><?xml version="1.0" encoding="utf-8"?>
<p:sldLayout xmlns:a="http://schemas.openxmlformats.org/drawingml/2006/main" xmlns:r="http://schemas.openxmlformats.org/officeDocument/2006/relationships" xmlns:p="http://schemas.openxmlformats.org/presentationml/2006/main" type="tx">
  <p:cSld name="26_Title and Vertical Text">
    <p:spTree>
      <p:nvGrpSpPr>
        <p:cNvPr id="1" name=""/>
        <p:cNvGrpSpPr/>
        <p:nvPr/>
      </p:nvGrpSpPr>
      <p:grpSpPr>
        <a:xfrm>
          <a:off x="0" y="0"/>
          <a:ext cx="0" cy="0"/>
          <a:chOff x="0" y="0"/>
          <a:chExt cx="0" cy="0"/>
        </a:xfrm>
      </p:grpSpPr>
      <p:sp>
        <p:nvSpPr>
          <p:cNvPr id="7821" name="Shape 7821"/>
          <p:cNvSpPr>
            <a:spLocks noGrp="1"/>
          </p:cNvSpPr>
          <p:nvPr>
            <p:ph type="title"/>
          </p:nvPr>
        </p:nvSpPr>
        <p:spPr>
          <a:xfrm>
            <a:off x="685800" y="609600"/>
            <a:ext cx="7772400" cy="1143000"/>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822" name="Shape 7822"/>
          <p:cNvSpPr>
            <a:spLocks noGrp="1"/>
          </p:cNvSpPr>
          <p:nvPr>
            <p:ph type="body" idx="1"/>
          </p:nvPr>
        </p:nvSpPr>
        <p:spPr>
          <a:xfrm>
            <a:off x="685800" y="1981200"/>
            <a:ext cx="7772400" cy="4114800"/>
          </a:xfrm>
          <a:prstGeom prst="rect">
            <a:avLst/>
          </a:prstGeom>
          <a:effectLst>
            <a:outerShdw blurRad="63500" dist="38099" dir="2700000" rotWithShape="0">
              <a:schemeClr val="accent3">
                <a:lumOff val="44000"/>
                <a:alpha val="74998"/>
              </a:schemeClr>
            </a:outerShdw>
          </a:effectLst>
        </p:spPr>
        <p:txBody>
          <a:bodyPr>
            <a:normAutofit/>
          </a:bodyPr>
          <a:lstStyle>
            <a:lvl1pPr>
              <a:spcBef>
                <a:spcPts val="700"/>
              </a:spcBef>
              <a:buChar char="»"/>
              <a:defRPr sz="3200">
                <a:latin typeface="Century Gothic"/>
                <a:ea typeface="Century Gothic"/>
                <a:cs typeface="Century Gothic"/>
                <a:sym typeface="Century Gothic"/>
              </a:defRPr>
            </a:lvl1pPr>
            <a:lvl2pPr marL="783771" indent="-326571">
              <a:spcBef>
                <a:spcPts val="700"/>
              </a:spcBef>
              <a:buChar char="▪"/>
              <a:defRPr sz="3200">
                <a:latin typeface="Century Gothic"/>
                <a:ea typeface="Century Gothic"/>
                <a:cs typeface="Century Gothic"/>
                <a:sym typeface="Century Gothic"/>
              </a:defRPr>
            </a:lvl2pPr>
            <a:lvl3pPr marL="1219200" indent="-304800">
              <a:spcBef>
                <a:spcPts val="700"/>
              </a:spcBef>
              <a:buChar char="»"/>
              <a:defRPr sz="3200">
                <a:latin typeface="Century Gothic"/>
                <a:ea typeface="Century Gothic"/>
                <a:cs typeface="Century Gothic"/>
                <a:sym typeface="Century Gothic"/>
              </a:defRPr>
            </a:lvl3pPr>
            <a:lvl4pPr marL="1737360" indent="-365760">
              <a:spcBef>
                <a:spcPts val="700"/>
              </a:spcBef>
              <a:buChar char="▪"/>
              <a:defRPr sz="3200">
                <a:latin typeface="Century Gothic"/>
                <a:ea typeface="Century Gothic"/>
                <a:cs typeface="Century Gothic"/>
                <a:sym typeface="Century Gothic"/>
              </a:defRPr>
            </a:lvl4pPr>
            <a:lvl5pPr marL="2194560" indent="-365760">
              <a:spcBef>
                <a:spcPts val="700"/>
              </a:spcBef>
              <a:defRPr sz="32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823" name="Shape 7823"/>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42" name="Shape 142"/>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43" name="Shape 143"/>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4" name="Shape 144"/>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50.xml><?xml version="1.0" encoding="utf-8"?>
<p:sldLayout xmlns:a="http://schemas.openxmlformats.org/drawingml/2006/main" xmlns:r="http://schemas.openxmlformats.org/officeDocument/2006/relationships" xmlns:p="http://schemas.openxmlformats.org/presentationml/2006/main" type="tx">
  <p:cSld name="27_Vertical Title and Text">
    <p:spTree>
      <p:nvGrpSpPr>
        <p:cNvPr id="1" name=""/>
        <p:cNvGrpSpPr/>
        <p:nvPr/>
      </p:nvGrpSpPr>
      <p:grpSpPr>
        <a:xfrm>
          <a:off x="0" y="0"/>
          <a:ext cx="0" cy="0"/>
          <a:chOff x="0" y="0"/>
          <a:chExt cx="0" cy="0"/>
        </a:xfrm>
      </p:grpSpPr>
      <p:sp>
        <p:nvSpPr>
          <p:cNvPr id="7830" name="Shape 7830"/>
          <p:cNvSpPr>
            <a:spLocks noGrp="1"/>
          </p:cNvSpPr>
          <p:nvPr>
            <p:ph type="title"/>
          </p:nvPr>
        </p:nvSpPr>
        <p:spPr>
          <a:xfrm>
            <a:off x="6515100" y="609600"/>
            <a:ext cx="1943100" cy="5486400"/>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831" name="Shape 7831"/>
          <p:cNvSpPr>
            <a:spLocks noGrp="1"/>
          </p:cNvSpPr>
          <p:nvPr>
            <p:ph type="body" idx="1"/>
          </p:nvPr>
        </p:nvSpPr>
        <p:spPr>
          <a:xfrm>
            <a:off x="685800" y="609600"/>
            <a:ext cx="5676900" cy="5486400"/>
          </a:xfrm>
          <a:prstGeom prst="rect">
            <a:avLst/>
          </a:prstGeom>
          <a:effectLst>
            <a:outerShdw blurRad="63500" dist="38099" dir="2700000" rotWithShape="0">
              <a:schemeClr val="accent3">
                <a:lumOff val="44000"/>
                <a:alpha val="74998"/>
              </a:schemeClr>
            </a:outerShdw>
          </a:effectLst>
        </p:spPr>
        <p:txBody>
          <a:bodyPr>
            <a:normAutofit/>
          </a:bodyPr>
          <a:lstStyle>
            <a:lvl1pPr>
              <a:spcBef>
                <a:spcPts val="700"/>
              </a:spcBef>
              <a:buChar char="»"/>
              <a:defRPr sz="3200">
                <a:latin typeface="Century Gothic"/>
                <a:ea typeface="Century Gothic"/>
                <a:cs typeface="Century Gothic"/>
                <a:sym typeface="Century Gothic"/>
              </a:defRPr>
            </a:lvl1pPr>
            <a:lvl2pPr marL="783771" indent="-326571">
              <a:spcBef>
                <a:spcPts val="700"/>
              </a:spcBef>
              <a:buChar char="▪"/>
              <a:defRPr sz="3200">
                <a:latin typeface="Century Gothic"/>
                <a:ea typeface="Century Gothic"/>
                <a:cs typeface="Century Gothic"/>
                <a:sym typeface="Century Gothic"/>
              </a:defRPr>
            </a:lvl2pPr>
            <a:lvl3pPr marL="1219200" indent="-304800">
              <a:spcBef>
                <a:spcPts val="700"/>
              </a:spcBef>
              <a:buChar char="»"/>
              <a:defRPr sz="3200">
                <a:latin typeface="Century Gothic"/>
                <a:ea typeface="Century Gothic"/>
                <a:cs typeface="Century Gothic"/>
                <a:sym typeface="Century Gothic"/>
              </a:defRPr>
            </a:lvl3pPr>
            <a:lvl4pPr marL="1737360" indent="-365760">
              <a:spcBef>
                <a:spcPts val="700"/>
              </a:spcBef>
              <a:buChar char="▪"/>
              <a:defRPr sz="3200">
                <a:latin typeface="Century Gothic"/>
                <a:ea typeface="Century Gothic"/>
                <a:cs typeface="Century Gothic"/>
                <a:sym typeface="Century Gothic"/>
              </a:defRPr>
            </a:lvl4pPr>
            <a:lvl5pPr marL="2194560" indent="-365760">
              <a:spcBef>
                <a:spcPts val="700"/>
              </a:spcBef>
              <a:defRPr sz="32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832" name="Shape 7832"/>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51.xml><?xml version="1.0" encoding="utf-8"?>
<p:sldLayout xmlns:a="http://schemas.openxmlformats.org/drawingml/2006/main" xmlns:r="http://schemas.openxmlformats.org/officeDocument/2006/relationships" xmlns:p="http://schemas.openxmlformats.org/presentationml/2006/main" type="tx">
  <p:cSld name="10_Title and Table">
    <p:spTree>
      <p:nvGrpSpPr>
        <p:cNvPr id="1" name=""/>
        <p:cNvGrpSpPr/>
        <p:nvPr/>
      </p:nvGrpSpPr>
      <p:grpSpPr>
        <a:xfrm>
          <a:off x="0" y="0"/>
          <a:ext cx="0" cy="0"/>
          <a:chOff x="0" y="0"/>
          <a:chExt cx="0" cy="0"/>
        </a:xfrm>
      </p:grpSpPr>
      <p:sp>
        <p:nvSpPr>
          <p:cNvPr id="7839" name="Shape 7839"/>
          <p:cNvSpPr>
            <a:spLocks noGrp="1"/>
          </p:cNvSpPr>
          <p:nvPr>
            <p:ph type="title"/>
          </p:nvPr>
        </p:nvSpPr>
        <p:spPr>
          <a:xfrm>
            <a:off x="685800" y="609600"/>
            <a:ext cx="7772400" cy="1143000"/>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840" name="Shape 7840"/>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52.xml><?xml version="1.0" encoding="utf-8"?>
<p:sldLayout xmlns:a="http://schemas.openxmlformats.org/drawingml/2006/main" xmlns:r="http://schemas.openxmlformats.org/officeDocument/2006/relationships" xmlns:p="http://schemas.openxmlformats.org/presentationml/2006/main" type="tx">
  <p:cSld name="13_Title and Chart">
    <p:spTree>
      <p:nvGrpSpPr>
        <p:cNvPr id="1" name=""/>
        <p:cNvGrpSpPr/>
        <p:nvPr/>
      </p:nvGrpSpPr>
      <p:grpSpPr>
        <a:xfrm>
          <a:off x="0" y="0"/>
          <a:ext cx="0" cy="0"/>
          <a:chOff x="0" y="0"/>
          <a:chExt cx="0" cy="0"/>
        </a:xfrm>
      </p:grpSpPr>
      <p:sp>
        <p:nvSpPr>
          <p:cNvPr id="7847" name="Shape 7847"/>
          <p:cNvSpPr>
            <a:spLocks noGrp="1"/>
          </p:cNvSpPr>
          <p:nvPr>
            <p:ph type="title"/>
          </p:nvPr>
        </p:nvSpPr>
        <p:spPr>
          <a:xfrm>
            <a:off x="685800" y="609600"/>
            <a:ext cx="7772400" cy="1143000"/>
          </a:xfrm>
          <a:prstGeom prst="rect">
            <a:avLst/>
          </a:prstGeom>
        </p:spPr>
        <p:txBody>
          <a:bodyPr/>
          <a:lstStyle>
            <a:lvl1pPr algn="ctr">
              <a:defRPr sz="4400" b="0">
                <a:latin typeface="Century Gothic"/>
                <a:ea typeface="Century Gothic"/>
                <a:cs typeface="Century Gothic"/>
                <a:sym typeface="Century Gothic"/>
              </a:defRPr>
            </a:lvl1pPr>
          </a:lstStyle>
          <a:p>
            <a:r>
              <a:t>Title Text</a:t>
            </a:r>
          </a:p>
        </p:txBody>
      </p:sp>
      <p:sp>
        <p:nvSpPr>
          <p:cNvPr id="7848" name="Shape 7848"/>
          <p:cNvSpPr>
            <a:spLocks noGrp="1"/>
          </p:cNvSpPr>
          <p:nvPr>
            <p:ph type="sldNum" sz="quarter" idx="2"/>
          </p:nvPr>
        </p:nvSpPr>
        <p:spPr>
          <a:xfrm>
            <a:off x="8100680" y="6248400"/>
            <a:ext cx="357520" cy="370840"/>
          </a:xfrm>
          <a:prstGeom prst="rect">
            <a:avLst/>
          </a:prstGeom>
        </p:spPr>
        <p:txBody>
          <a:bodyPr/>
          <a:lstStyle>
            <a:lvl1pPr>
              <a:defRPr>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53.xml><?xml version="1.0" encoding="utf-8"?>
<p:sldLayout xmlns:a="http://schemas.openxmlformats.org/drawingml/2006/main" xmlns:r="http://schemas.openxmlformats.org/officeDocument/2006/relationships" xmlns:p="http://schemas.openxmlformats.org/presentationml/2006/main" type="tx">
  <p:cSld name="28_Title Slide">
    <p:spTree>
      <p:nvGrpSpPr>
        <p:cNvPr id="1" name=""/>
        <p:cNvGrpSpPr/>
        <p:nvPr/>
      </p:nvGrpSpPr>
      <p:grpSpPr>
        <a:xfrm>
          <a:off x="0" y="0"/>
          <a:ext cx="0" cy="0"/>
          <a:chOff x="0" y="0"/>
          <a:chExt cx="0" cy="0"/>
        </a:xfrm>
      </p:grpSpPr>
      <p:sp>
        <p:nvSpPr>
          <p:cNvPr id="7855" name="Shape 7855"/>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7856" name="Shape 7856"/>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857" name="Shape 785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54.xml><?xml version="1.0" encoding="utf-8"?>
<p:sldLayout xmlns:a="http://schemas.openxmlformats.org/drawingml/2006/main" xmlns:r="http://schemas.openxmlformats.org/officeDocument/2006/relationships" xmlns:p="http://schemas.openxmlformats.org/presentationml/2006/main" type="tx">
  <p:cSld name="26_Title and Content">
    <p:spTree>
      <p:nvGrpSpPr>
        <p:cNvPr id="1" name=""/>
        <p:cNvGrpSpPr/>
        <p:nvPr/>
      </p:nvGrpSpPr>
      <p:grpSpPr>
        <a:xfrm>
          <a:off x="0" y="0"/>
          <a:ext cx="0" cy="0"/>
          <a:chOff x="0" y="0"/>
          <a:chExt cx="0" cy="0"/>
        </a:xfrm>
      </p:grpSpPr>
      <p:sp>
        <p:nvSpPr>
          <p:cNvPr id="7864" name="Shape 7864"/>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7865" name="Shape 7865"/>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866" name="Shape 786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55.xml><?xml version="1.0" encoding="utf-8"?>
<p:sldLayout xmlns:a="http://schemas.openxmlformats.org/drawingml/2006/main" xmlns:r="http://schemas.openxmlformats.org/officeDocument/2006/relationships" xmlns:p="http://schemas.openxmlformats.org/presentationml/2006/main" type="tx">
  <p:cSld name="28_Section Header">
    <p:spTree>
      <p:nvGrpSpPr>
        <p:cNvPr id="1" name=""/>
        <p:cNvGrpSpPr/>
        <p:nvPr/>
      </p:nvGrpSpPr>
      <p:grpSpPr>
        <a:xfrm>
          <a:off x="0" y="0"/>
          <a:ext cx="0" cy="0"/>
          <a:chOff x="0" y="0"/>
          <a:chExt cx="0" cy="0"/>
        </a:xfrm>
      </p:grpSpPr>
      <p:sp>
        <p:nvSpPr>
          <p:cNvPr id="7873" name="Shape 7873"/>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7874" name="Shape 7874"/>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875" name="Shape 787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56.xml><?xml version="1.0" encoding="utf-8"?>
<p:sldLayout xmlns:a="http://schemas.openxmlformats.org/drawingml/2006/main" xmlns:r="http://schemas.openxmlformats.org/officeDocument/2006/relationships" xmlns:p="http://schemas.openxmlformats.org/presentationml/2006/main" type="tx">
  <p:cSld name="28_Two Content">
    <p:spTree>
      <p:nvGrpSpPr>
        <p:cNvPr id="1" name=""/>
        <p:cNvGrpSpPr/>
        <p:nvPr/>
      </p:nvGrpSpPr>
      <p:grpSpPr>
        <a:xfrm>
          <a:off x="0" y="0"/>
          <a:ext cx="0" cy="0"/>
          <a:chOff x="0" y="0"/>
          <a:chExt cx="0" cy="0"/>
        </a:xfrm>
      </p:grpSpPr>
      <p:sp>
        <p:nvSpPr>
          <p:cNvPr id="7882" name="Shape 7882"/>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7883" name="Shape 7883"/>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884" name="Shape 788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57.xml><?xml version="1.0" encoding="utf-8"?>
<p:sldLayout xmlns:a="http://schemas.openxmlformats.org/drawingml/2006/main" xmlns:r="http://schemas.openxmlformats.org/officeDocument/2006/relationships" xmlns:p="http://schemas.openxmlformats.org/presentationml/2006/main" type="tx">
  <p:cSld name="28_Comparison">
    <p:spTree>
      <p:nvGrpSpPr>
        <p:cNvPr id="1" name=""/>
        <p:cNvGrpSpPr/>
        <p:nvPr/>
      </p:nvGrpSpPr>
      <p:grpSpPr>
        <a:xfrm>
          <a:off x="0" y="0"/>
          <a:ext cx="0" cy="0"/>
          <a:chOff x="0" y="0"/>
          <a:chExt cx="0" cy="0"/>
        </a:xfrm>
      </p:grpSpPr>
      <p:sp>
        <p:nvSpPr>
          <p:cNvPr id="7891" name="Shape 7891"/>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7892" name="Shape 7892"/>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893" name="Shape 7893"/>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7894" name="Shape 789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58.xml><?xml version="1.0" encoding="utf-8"?>
<p:sldLayout xmlns:a="http://schemas.openxmlformats.org/drawingml/2006/main" xmlns:r="http://schemas.openxmlformats.org/officeDocument/2006/relationships" xmlns:p="http://schemas.openxmlformats.org/presentationml/2006/main" type="tx">
  <p:cSld name="17_Blank">
    <p:spTree>
      <p:nvGrpSpPr>
        <p:cNvPr id="1" name=""/>
        <p:cNvGrpSpPr/>
        <p:nvPr/>
      </p:nvGrpSpPr>
      <p:grpSpPr>
        <a:xfrm>
          <a:off x="0" y="0"/>
          <a:ext cx="0" cy="0"/>
          <a:chOff x="0" y="0"/>
          <a:chExt cx="0" cy="0"/>
        </a:xfrm>
      </p:grpSpPr>
      <p:sp>
        <p:nvSpPr>
          <p:cNvPr id="7909" name="Shape 790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59.xml><?xml version="1.0" encoding="utf-8"?>
<p:sldLayout xmlns:a="http://schemas.openxmlformats.org/drawingml/2006/main" xmlns:r="http://schemas.openxmlformats.org/officeDocument/2006/relationships" xmlns:p="http://schemas.openxmlformats.org/presentationml/2006/main" type="tx">
  <p:cSld name="28_Content with Caption">
    <p:spTree>
      <p:nvGrpSpPr>
        <p:cNvPr id="1" name=""/>
        <p:cNvGrpSpPr/>
        <p:nvPr/>
      </p:nvGrpSpPr>
      <p:grpSpPr>
        <a:xfrm>
          <a:off x="0" y="0"/>
          <a:ext cx="0" cy="0"/>
          <a:chOff x="0" y="0"/>
          <a:chExt cx="0" cy="0"/>
        </a:xfrm>
      </p:grpSpPr>
      <p:sp>
        <p:nvSpPr>
          <p:cNvPr id="7916" name="Shape 7916"/>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7917" name="Shape 7917"/>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18" name="Shape 7918"/>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7919" name="Shape 791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61" name="Shape 161"/>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162" name="Shape 162"/>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0.xml><?xml version="1.0" encoding="utf-8"?>
<p:sldLayout xmlns:a="http://schemas.openxmlformats.org/drawingml/2006/main" xmlns:r="http://schemas.openxmlformats.org/officeDocument/2006/relationships" xmlns:p="http://schemas.openxmlformats.org/presentationml/2006/main" type="tx">
  <p:cSld name="28_Picture with Caption">
    <p:spTree>
      <p:nvGrpSpPr>
        <p:cNvPr id="1" name=""/>
        <p:cNvGrpSpPr/>
        <p:nvPr/>
      </p:nvGrpSpPr>
      <p:grpSpPr>
        <a:xfrm>
          <a:off x="0" y="0"/>
          <a:ext cx="0" cy="0"/>
          <a:chOff x="0" y="0"/>
          <a:chExt cx="0" cy="0"/>
        </a:xfrm>
      </p:grpSpPr>
      <p:sp>
        <p:nvSpPr>
          <p:cNvPr id="7926" name="Shape 7926"/>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7927" name="Shape 7927"/>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7928" name="Shape 7928"/>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29" name="Shape 792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1.xml><?xml version="1.0" encoding="utf-8"?>
<p:sldLayout xmlns:a="http://schemas.openxmlformats.org/drawingml/2006/main" xmlns:r="http://schemas.openxmlformats.org/officeDocument/2006/relationships" xmlns:p="http://schemas.openxmlformats.org/presentationml/2006/main" type="tx">
  <p:cSld name="27_Title and Vertical Text">
    <p:spTree>
      <p:nvGrpSpPr>
        <p:cNvPr id="1" name=""/>
        <p:cNvGrpSpPr/>
        <p:nvPr/>
      </p:nvGrpSpPr>
      <p:grpSpPr>
        <a:xfrm>
          <a:off x="0" y="0"/>
          <a:ext cx="0" cy="0"/>
          <a:chOff x="0" y="0"/>
          <a:chExt cx="0" cy="0"/>
        </a:xfrm>
      </p:grpSpPr>
      <p:sp>
        <p:nvSpPr>
          <p:cNvPr id="7936" name="Shape 7936"/>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7937" name="Shape 7937"/>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38" name="Shape 7938"/>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2.xml><?xml version="1.0" encoding="utf-8"?>
<p:sldLayout xmlns:a="http://schemas.openxmlformats.org/drawingml/2006/main" xmlns:r="http://schemas.openxmlformats.org/officeDocument/2006/relationships" xmlns:p="http://schemas.openxmlformats.org/presentationml/2006/main" type="tx">
  <p:cSld name="28_Vertical Title and Text">
    <p:spTree>
      <p:nvGrpSpPr>
        <p:cNvPr id="1" name=""/>
        <p:cNvGrpSpPr/>
        <p:nvPr/>
      </p:nvGrpSpPr>
      <p:grpSpPr>
        <a:xfrm>
          <a:off x="0" y="0"/>
          <a:ext cx="0" cy="0"/>
          <a:chOff x="0" y="0"/>
          <a:chExt cx="0" cy="0"/>
        </a:xfrm>
      </p:grpSpPr>
      <p:sp>
        <p:nvSpPr>
          <p:cNvPr id="7945" name="Shape 7945"/>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7946" name="Shape 7946"/>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47" name="Shape 794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3.xml><?xml version="1.0" encoding="utf-8"?>
<p:sldLayout xmlns:a="http://schemas.openxmlformats.org/drawingml/2006/main" xmlns:r="http://schemas.openxmlformats.org/officeDocument/2006/relationships" xmlns:p="http://schemas.openxmlformats.org/presentationml/2006/main" type="tx">
  <p:cSld name="29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7954" name="Shape 7954"/>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7955" name="Shape 7955"/>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56" name="Shape 795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4.xml><?xml version="1.0" encoding="utf-8"?>
<p:sldLayout xmlns:a="http://schemas.openxmlformats.org/drawingml/2006/main" xmlns:r="http://schemas.openxmlformats.org/officeDocument/2006/relationships" xmlns:p="http://schemas.openxmlformats.org/presentationml/2006/main" type="tx">
  <p:cSld name="27_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7963" name="Shape 7963"/>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7964" name="Shape 7964"/>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7965"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7966" name="Shape 7966"/>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65.xml><?xml version="1.0" encoding="utf-8"?>
<p:sldLayout xmlns:a="http://schemas.openxmlformats.org/drawingml/2006/main" xmlns:r="http://schemas.openxmlformats.org/officeDocument/2006/relationships" xmlns:p="http://schemas.openxmlformats.org/presentationml/2006/main" type="tx">
  <p:cSld name="29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7982" name="Shape 7982"/>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7983" name="Shape 7983"/>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84" name="Shape 7984"/>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6.xml><?xml version="1.0" encoding="utf-8"?>
<p:sldLayout xmlns:a="http://schemas.openxmlformats.org/drawingml/2006/main" xmlns:r="http://schemas.openxmlformats.org/officeDocument/2006/relationships" xmlns:p="http://schemas.openxmlformats.org/presentationml/2006/main" type="tx">
  <p:cSld name="29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7991" name="Shape 7991"/>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7992" name="Shape 7992"/>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93" name="Shape 799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7.xml><?xml version="1.0" encoding="utf-8"?>
<p:sldLayout xmlns:a="http://schemas.openxmlformats.org/drawingml/2006/main" xmlns:r="http://schemas.openxmlformats.org/officeDocument/2006/relationships" xmlns:p="http://schemas.openxmlformats.org/presentationml/2006/main" type="tx">
  <p:cSld name="29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000" name="Shape 800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001" name="Shape 8001"/>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02" name="Shape 8002"/>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8003" name="Shape 800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8.xml><?xml version="1.0" encoding="utf-8"?>
<p:sldLayout xmlns:a="http://schemas.openxmlformats.org/drawingml/2006/main" xmlns:r="http://schemas.openxmlformats.org/officeDocument/2006/relationships" xmlns:p="http://schemas.openxmlformats.org/presentationml/2006/main" type="tx">
  <p:cSld name="23_Title Only">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010" name="Shape 801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011" name="Shape 8011"/>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69.xml><?xml version="1.0" encoding="utf-8"?>
<p:sldLayout xmlns:a="http://schemas.openxmlformats.org/drawingml/2006/main" xmlns:r="http://schemas.openxmlformats.org/officeDocument/2006/relationships" xmlns:p="http://schemas.openxmlformats.org/presentationml/2006/main" type="tx">
  <p:cSld name="18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018" name="Shape 801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70" name="Shape 17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71" name="Shape 171"/>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2" name="Shape 172"/>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70.xml><?xml version="1.0" encoding="utf-8"?>
<p:sldLayout xmlns:a="http://schemas.openxmlformats.org/drawingml/2006/main" xmlns:r="http://schemas.openxmlformats.org/officeDocument/2006/relationships" xmlns:p="http://schemas.openxmlformats.org/presentationml/2006/main" type="tx">
  <p:cSld name="29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025" name="Shape 8025"/>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8026" name="Shape 8026"/>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27" name="Shape 8027"/>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8028" name="Shape 802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71.xml><?xml version="1.0" encoding="utf-8"?>
<p:sldLayout xmlns:a="http://schemas.openxmlformats.org/drawingml/2006/main" xmlns:r="http://schemas.openxmlformats.org/officeDocument/2006/relationships" xmlns:p="http://schemas.openxmlformats.org/presentationml/2006/main" type="tx">
  <p:cSld name="29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045" name="Shape 8045"/>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8046" name="Shape 8046"/>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8047" name="Shape 8047"/>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48" name="Shape 804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72.xml><?xml version="1.0" encoding="utf-8"?>
<p:sldLayout xmlns:a="http://schemas.openxmlformats.org/drawingml/2006/main" xmlns:r="http://schemas.openxmlformats.org/officeDocument/2006/relationships" xmlns:p="http://schemas.openxmlformats.org/presentationml/2006/main" type="tx">
  <p:cSld name="28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055" name="Shape 805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056" name="Shape 8056"/>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57" name="Shape 805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73.xml><?xml version="1.0" encoding="utf-8"?>
<p:sldLayout xmlns:a="http://schemas.openxmlformats.org/drawingml/2006/main" xmlns:r="http://schemas.openxmlformats.org/officeDocument/2006/relationships" xmlns:p="http://schemas.openxmlformats.org/presentationml/2006/main" type="tx">
  <p:cSld name="29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064" name="Shape 8064"/>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065" name="Shape 8065"/>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66" name="Shape 806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74.xml><?xml version="1.0" encoding="utf-8"?>
<p:sldLayout xmlns:a="http://schemas.openxmlformats.org/drawingml/2006/main" xmlns:r="http://schemas.openxmlformats.org/officeDocument/2006/relationships" xmlns:p="http://schemas.openxmlformats.org/presentationml/2006/main" type="tx">
  <p:cSld name="30_Title Slide">
    <p:bg>
      <p:bgPr>
        <a:solidFill>
          <a:srgbClr val="F2F2F2"/>
        </a:solidFill>
        <a:effectLst/>
      </p:bgPr>
    </p:bg>
    <p:spTree>
      <p:nvGrpSpPr>
        <p:cNvPr id="1" name=""/>
        <p:cNvGrpSpPr/>
        <p:nvPr/>
      </p:nvGrpSpPr>
      <p:grpSpPr>
        <a:xfrm>
          <a:off x="0" y="0"/>
          <a:ext cx="0" cy="0"/>
          <a:chOff x="0" y="0"/>
          <a:chExt cx="0" cy="0"/>
        </a:xfrm>
      </p:grpSpPr>
      <p:sp>
        <p:nvSpPr>
          <p:cNvPr id="8073" name="Shape 8073"/>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074" name="Shape 8074"/>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75" name="Shape 8075"/>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75.xml><?xml version="1.0" encoding="utf-8"?>
<p:sldLayout xmlns:a="http://schemas.openxmlformats.org/drawingml/2006/main" xmlns:r="http://schemas.openxmlformats.org/officeDocument/2006/relationships" xmlns:p="http://schemas.openxmlformats.org/presentationml/2006/main" type="tx">
  <p:cSld name="28_Title and Content">
    <p:bg>
      <p:bgPr>
        <a:solidFill>
          <a:srgbClr val="F2F2F2"/>
        </a:solidFill>
        <a:effectLst/>
      </p:bgPr>
    </p:bg>
    <p:spTree>
      <p:nvGrpSpPr>
        <p:cNvPr id="1" name=""/>
        <p:cNvGrpSpPr/>
        <p:nvPr/>
      </p:nvGrpSpPr>
      <p:grpSpPr>
        <a:xfrm>
          <a:off x="0" y="0"/>
          <a:ext cx="0" cy="0"/>
          <a:chOff x="0" y="0"/>
          <a:chExt cx="0" cy="0"/>
        </a:xfrm>
      </p:grpSpPr>
      <p:pic>
        <p:nvPicPr>
          <p:cNvPr id="8082"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8083" name="Shape 8083"/>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8084" name="Shape 8084"/>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85" name="Shape 8085"/>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76.xml><?xml version="1.0" encoding="utf-8"?>
<p:sldLayout xmlns:a="http://schemas.openxmlformats.org/drawingml/2006/main" xmlns:r="http://schemas.openxmlformats.org/officeDocument/2006/relationships" xmlns:p="http://schemas.openxmlformats.org/presentationml/2006/main" type="tx">
  <p:cSld name="30_Section Header">
    <p:bg>
      <p:bgPr>
        <a:solidFill>
          <a:srgbClr val="F2F2F2"/>
        </a:solidFill>
        <a:effectLst/>
      </p:bgPr>
    </p:bg>
    <p:spTree>
      <p:nvGrpSpPr>
        <p:cNvPr id="1" name=""/>
        <p:cNvGrpSpPr/>
        <p:nvPr/>
      </p:nvGrpSpPr>
      <p:grpSpPr>
        <a:xfrm>
          <a:off x="0" y="0"/>
          <a:ext cx="0" cy="0"/>
          <a:chOff x="0" y="0"/>
          <a:chExt cx="0" cy="0"/>
        </a:xfrm>
      </p:grpSpPr>
      <p:sp>
        <p:nvSpPr>
          <p:cNvPr id="8101" name="Shape 8101"/>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8102" name="Shape 8102"/>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03" name="Shape 8103"/>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77.xml><?xml version="1.0" encoding="utf-8"?>
<p:sldLayout xmlns:a="http://schemas.openxmlformats.org/drawingml/2006/main" xmlns:r="http://schemas.openxmlformats.org/officeDocument/2006/relationships" xmlns:p="http://schemas.openxmlformats.org/presentationml/2006/main" type="tx">
  <p:cSld name="30_Two Content">
    <p:bg>
      <p:bgPr>
        <a:solidFill>
          <a:srgbClr val="F2F2F2"/>
        </a:solidFill>
        <a:effectLst/>
      </p:bgPr>
    </p:bg>
    <p:spTree>
      <p:nvGrpSpPr>
        <p:cNvPr id="1" name=""/>
        <p:cNvGrpSpPr/>
        <p:nvPr/>
      </p:nvGrpSpPr>
      <p:grpSpPr>
        <a:xfrm>
          <a:off x="0" y="0"/>
          <a:ext cx="0" cy="0"/>
          <a:chOff x="0" y="0"/>
          <a:chExt cx="0" cy="0"/>
        </a:xfrm>
      </p:grpSpPr>
      <p:sp>
        <p:nvSpPr>
          <p:cNvPr id="8110" name="Shape 8110"/>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111" name="Shape 8111"/>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12" name="Shape 8112"/>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78.xml><?xml version="1.0" encoding="utf-8"?>
<p:sldLayout xmlns:a="http://schemas.openxmlformats.org/drawingml/2006/main" xmlns:r="http://schemas.openxmlformats.org/officeDocument/2006/relationships" xmlns:p="http://schemas.openxmlformats.org/presentationml/2006/main" type="tx">
  <p:cSld name="30_Comparison">
    <p:bg>
      <p:bgPr>
        <a:solidFill>
          <a:srgbClr val="F2F2F2"/>
        </a:solidFill>
        <a:effectLst/>
      </p:bgPr>
    </p:bg>
    <p:spTree>
      <p:nvGrpSpPr>
        <p:cNvPr id="1" name=""/>
        <p:cNvGrpSpPr/>
        <p:nvPr/>
      </p:nvGrpSpPr>
      <p:grpSpPr>
        <a:xfrm>
          <a:off x="0" y="0"/>
          <a:ext cx="0" cy="0"/>
          <a:chOff x="0" y="0"/>
          <a:chExt cx="0" cy="0"/>
        </a:xfrm>
      </p:grpSpPr>
      <p:sp>
        <p:nvSpPr>
          <p:cNvPr id="8119" name="Shape 8119"/>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120" name="Shape 8120"/>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21" name="Shape 8121"/>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8122" name="Shape 8122"/>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79.xml><?xml version="1.0" encoding="utf-8"?>
<p:sldLayout xmlns:a="http://schemas.openxmlformats.org/drawingml/2006/main" xmlns:r="http://schemas.openxmlformats.org/officeDocument/2006/relationships" xmlns:p="http://schemas.openxmlformats.org/presentationml/2006/main" type="tx">
  <p:cSld name="24_Title Only">
    <p:bg>
      <p:bgPr>
        <a:solidFill>
          <a:srgbClr val="F2F2F2"/>
        </a:solidFill>
        <a:effectLst/>
      </p:bgPr>
    </p:bg>
    <p:spTree>
      <p:nvGrpSpPr>
        <p:cNvPr id="1" name=""/>
        <p:cNvGrpSpPr/>
        <p:nvPr/>
      </p:nvGrpSpPr>
      <p:grpSpPr>
        <a:xfrm>
          <a:off x="0" y="0"/>
          <a:ext cx="0" cy="0"/>
          <a:chOff x="0" y="0"/>
          <a:chExt cx="0" cy="0"/>
        </a:xfrm>
      </p:grpSpPr>
      <p:sp>
        <p:nvSpPr>
          <p:cNvPr id="8129" name="Shape 8129"/>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130" name="Shape 8130"/>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180" name="Shape 180"/>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1" name="Shape 181"/>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182" name="Shape 182"/>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80.xml><?xml version="1.0" encoding="utf-8"?>
<p:sldLayout xmlns:a="http://schemas.openxmlformats.org/drawingml/2006/main" xmlns:r="http://schemas.openxmlformats.org/officeDocument/2006/relationships" xmlns:p="http://schemas.openxmlformats.org/presentationml/2006/main" type="tx">
  <p:cSld name="19_Blank">
    <p:bg>
      <p:bgPr>
        <a:solidFill>
          <a:srgbClr val="F2F2F2"/>
        </a:solidFill>
        <a:effectLst/>
      </p:bgPr>
    </p:bg>
    <p:spTree>
      <p:nvGrpSpPr>
        <p:cNvPr id="1" name=""/>
        <p:cNvGrpSpPr/>
        <p:nvPr/>
      </p:nvGrpSpPr>
      <p:grpSpPr>
        <a:xfrm>
          <a:off x="0" y="0"/>
          <a:ext cx="0" cy="0"/>
          <a:chOff x="0" y="0"/>
          <a:chExt cx="0" cy="0"/>
        </a:xfrm>
      </p:grpSpPr>
      <p:sp>
        <p:nvSpPr>
          <p:cNvPr id="8137" name="Shape 8137"/>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81.xml><?xml version="1.0" encoding="utf-8"?>
<p:sldLayout xmlns:a="http://schemas.openxmlformats.org/drawingml/2006/main" xmlns:r="http://schemas.openxmlformats.org/officeDocument/2006/relationships" xmlns:p="http://schemas.openxmlformats.org/presentationml/2006/main" type="tx">
  <p:cSld name="30_Content with Caption">
    <p:bg>
      <p:bgPr>
        <a:solidFill>
          <a:srgbClr val="F2F2F2"/>
        </a:solidFill>
        <a:effectLst/>
      </p:bgPr>
    </p:bg>
    <p:spTree>
      <p:nvGrpSpPr>
        <p:cNvPr id="1" name=""/>
        <p:cNvGrpSpPr/>
        <p:nvPr/>
      </p:nvGrpSpPr>
      <p:grpSpPr>
        <a:xfrm>
          <a:off x="0" y="0"/>
          <a:ext cx="0" cy="0"/>
          <a:chOff x="0" y="0"/>
          <a:chExt cx="0" cy="0"/>
        </a:xfrm>
      </p:grpSpPr>
      <p:sp>
        <p:nvSpPr>
          <p:cNvPr id="8144" name="Shape 8144"/>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8145" name="Shape 8145"/>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46" name="Shape 8146"/>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8147" name="Shape 8147"/>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82.xml><?xml version="1.0" encoding="utf-8"?>
<p:sldLayout xmlns:a="http://schemas.openxmlformats.org/drawingml/2006/main" xmlns:r="http://schemas.openxmlformats.org/officeDocument/2006/relationships" xmlns:p="http://schemas.openxmlformats.org/presentationml/2006/main" type="tx">
  <p:cSld name="30_Picture with Caption">
    <p:bg>
      <p:bgPr>
        <a:solidFill>
          <a:srgbClr val="F2F2F2"/>
        </a:solidFill>
        <a:effectLst/>
      </p:bgPr>
    </p:bg>
    <p:spTree>
      <p:nvGrpSpPr>
        <p:cNvPr id="1" name=""/>
        <p:cNvGrpSpPr/>
        <p:nvPr/>
      </p:nvGrpSpPr>
      <p:grpSpPr>
        <a:xfrm>
          <a:off x="0" y="0"/>
          <a:ext cx="0" cy="0"/>
          <a:chOff x="0" y="0"/>
          <a:chExt cx="0" cy="0"/>
        </a:xfrm>
      </p:grpSpPr>
      <p:sp>
        <p:nvSpPr>
          <p:cNvPr id="8154" name="Shape 8154"/>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8155" name="Shape 8155"/>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8156" name="Shape 8156"/>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57" name="Shape 8157"/>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83.xml><?xml version="1.0" encoding="utf-8"?>
<p:sldLayout xmlns:a="http://schemas.openxmlformats.org/drawingml/2006/main" xmlns:r="http://schemas.openxmlformats.org/officeDocument/2006/relationships" xmlns:p="http://schemas.openxmlformats.org/presentationml/2006/main" type="tx">
  <p:cSld name="29_Title and Vertical Text">
    <p:bg>
      <p:bgPr>
        <a:solidFill>
          <a:srgbClr val="F2F2F2"/>
        </a:solidFill>
        <a:effectLst/>
      </p:bgPr>
    </p:bg>
    <p:spTree>
      <p:nvGrpSpPr>
        <p:cNvPr id="1" name=""/>
        <p:cNvGrpSpPr/>
        <p:nvPr/>
      </p:nvGrpSpPr>
      <p:grpSpPr>
        <a:xfrm>
          <a:off x="0" y="0"/>
          <a:ext cx="0" cy="0"/>
          <a:chOff x="0" y="0"/>
          <a:chExt cx="0" cy="0"/>
        </a:xfrm>
      </p:grpSpPr>
      <p:sp>
        <p:nvSpPr>
          <p:cNvPr id="8164" name="Shape 8164"/>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165" name="Shape 8165"/>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66" name="Shape 8166"/>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84.xml><?xml version="1.0" encoding="utf-8"?>
<p:sldLayout xmlns:a="http://schemas.openxmlformats.org/drawingml/2006/main" xmlns:r="http://schemas.openxmlformats.org/officeDocument/2006/relationships" xmlns:p="http://schemas.openxmlformats.org/presentationml/2006/main" type="tx">
  <p:cSld name="30_Vertical Title and Text">
    <p:bg>
      <p:bgPr>
        <a:solidFill>
          <a:srgbClr val="F2F2F2"/>
        </a:solidFill>
        <a:effectLst/>
      </p:bgPr>
    </p:bg>
    <p:spTree>
      <p:nvGrpSpPr>
        <p:cNvPr id="1" name=""/>
        <p:cNvGrpSpPr/>
        <p:nvPr/>
      </p:nvGrpSpPr>
      <p:grpSpPr>
        <a:xfrm>
          <a:off x="0" y="0"/>
          <a:ext cx="0" cy="0"/>
          <a:chOff x="0" y="0"/>
          <a:chExt cx="0" cy="0"/>
        </a:xfrm>
      </p:grpSpPr>
      <p:sp>
        <p:nvSpPr>
          <p:cNvPr id="8173" name="Shape 8173"/>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8174" name="Shape 8174"/>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75" name="Shape 8175"/>
          <p:cNvSpPr>
            <a:spLocks noGrp="1"/>
          </p:cNvSpPr>
          <p:nvPr>
            <p:ph type="sldNum" sz="quarter" idx="2"/>
          </p:nvPr>
        </p:nvSpPr>
        <p:spPr>
          <a:xfrm>
            <a:off x="8413144" y="6406785"/>
            <a:ext cx="273657" cy="264255"/>
          </a:xfrm>
          <a:prstGeom prst="rect">
            <a:avLst/>
          </a:prstGeom>
        </p:spPr>
        <p:txBody>
          <a:bodyPr anchor="ctr"/>
          <a:lstStyle>
            <a:lvl1pPr>
              <a:defRPr sz="1200">
                <a:solidFill>
                  <a:srgbClr val="888CA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85.xml><?xml version="1.0" encoding="utf-8"?>
<p:sldLayout xmlns:a="http://schemas.openxmlformats.org/drawingml/2006/main" xmlns:r="http://schemas.openxmlformats.org/officeDocument/2006/relationships" xmlns:p="http://schemas.openxmlformats.org/presentationml/2006/main" type="tx">
  <p:cSld name="31_Title Slide">
    <p:spTree>
      <p:nvGrpSpPr>
        <p:cNvPr id="1" name=""/>
        <p:cNvGrpSpPr/>
        <p:nvPr/>
      </p:nvGrpSpPr>
      <p:grpSpPr>
        <a:xfrm>
          <a:off x="0" y="0"/>
          <a:ext cx="0" cy="0"/>
          <a:chOff x="0" y="0"/>
          <a:chExt cx="0" cy="0"/>
        </a:xfrm>
      </p:grpSpPr>
      <p:sp>
        <p:nvSpPr>
          <p:cNvPr id="8182" name="Shape 8182"/>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183" name="Shape 8183"/>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84" name="Shape 818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86.xml><?xml version="1.0" encoding="utf-8"?>
<p:sldLayout xmlns:a="http://schemas.openxmlformats.org/drawingml/2006/main" xmlns:r="http://schemas.openxmlformats.org/officeDocument/2006/relationships" xmlns:p="http://schemas.openxmlformats.org/presentationml/2006/main" type="tx">
  <p:cSld name="29_Title and Content">
    <p:spTree>
      <p:nvGrpSpPr>
        <p:cNvPr id="1" name=""/>
        <p:cNvGrpSpPr/>
        <p:nvPr/>
      </p:nvGrpSpPr>
      <p:grpSpPr>
        <a:xfrm>
          <a:off x="0" y="0"/>
          <a:ext cx="0" cy="0"/>
          <a:chOff x="0" y="0"/>
          <a:chExt cx="0" cy="0"/>
        </a:xfrm>
      </p:grpSpPr>
      <p:sp>
        <p:nvSpPr>
          <p:cNvPr id="8191" name="Shape 8191"/>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192" name="Shape 8192"/>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193" name="Shape 8193"/>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87.xml><?xml version="1.0" encoding="utf-8"?>
<p:sldLayout xmlns:a="http://schemas.openxmlformats.org/drawingml/2006/main" xmlns:r="http://schemas.openxmlformats.org/officeDocument/2006/relationships" xmlns:p="http://schemas.openxmlformats.org/presentationml/2006/main" type="tx">
  <p:cSld name="31_Section Header">
    <p:spTree>
      <p:nvGrpSpPr>
        <p:cNvPr id="1" name=""/>
        <p:cNvGrpSpPr/>
        <p:nvPr/>
      </p:nvGrpSpPr>
      <p:grpSpPr>
        <a:xfrm>
          <a:off x="0" y="0"/>
          <a:ext cx="0" cy="0"/>
          <a:chOff x="0" y="0"/>
          <a:chExt cx="0" cy="0"/>
        </a:xfrm>
      </p:grpSpPr>
      <p:sp>
        <p:nvSpPr>
          <p:cNvPr id="8200" name="Shape 8200"/>
          <p:cNvSpPr>
            <a:spLocks noGrp="1"/>
          </p:cNvSpPr>
          <p:nvPr>
            <p:ph type="title"/>
          </p:nvPr>
        </p:nvSpPr>
        <p:spPr>
          <a:xfrm>
            <a:off x="722312" y="4406900"/>
            <a:ext cx="7772401" cy="1362075"/>
          </a:xfrm>
          <a:prstGeom prst="rect">
            <a:avLst/>
          </a:prstGeom>
        </p:spPr>
        <p:txBody>
          <a:bodyPr anchor="t"/>
          <a:lstStyle>
            <a:lvl1pPr defTabSz="457200">
              <a:defRPr sz="4000" cap="all">
                <a:latin typeface="+mj-lt"/>
                <a:ea typeface="+mj-ea"/>
                <a:cs typeface="+mj-cs"/>
                <a:sym typeface="Calibri"/>
              </a:defRPr>
            </a:lvl1pPr>
          </a:lstStyle>
          <a:p>
            <a:r>
              <a:t>Title Text</a:t>
            </a:r>
          </a:p>
        </p:txBody>
      </p:sp>
      <p:sp>
        <p:nvSpPr>
          <p:cNvPr id="8201" name="Shape 8201"/>
          <p:cNvSpPr>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mj-lt"/>
                <a:ea typeface="+mj-ea"/>
                <a:cs typeface="+mj-cs"/>
                <a:sym typeface="Calibri"/>
              </a:defRPr>
            </a:lvl1pPr>
            <a:lvl2pPr marL="0" indent="457200" defTabSz="457200">
              <a:spcBef>
                <a:spcPts val="400"/>
              </a:spcBef>
              <a:buSzTx/>
              <a:buNone/>
              <a:defRPr sz="2000">
                <a:solidFill>
                  <a:srgbClr val="888888"/>
                </a:solidFill>
                <a:latin typeface="+mj-lt"/>
                <a:ea typeface="+mj-ea"/>
                <a:cs typeface="+mj-cs"/>
                <a:sym typeface="Calibri"/>
              </a:defRPr>
            </a:lvl2pPr>
            <a:lvl3pPr marL="0" indent="914400" defTabSz="457200">
              <a:spcBef>
                <a:spcPts val="400"/>
              </a:spcBef>
              <a:buSzTx/>
              <a:buNone/>
              <a:defRPr sz="2000">
                <a:solidFill>
                  <a:srgbClr val="888888"/>
                </a:solidFill>
                <a:latin typeface="+mj-lt"/>
                <a:ea typeface="+mj-ea"/>
                <a:cs typeface="+mj-cs"/>
                <a:sym typeface="Calibri"/>
              </a:defRPr>
            </a:lvl3pPr>
            <a:lvl4pPr marL="0" indent="1371600" defTabSz="457200">
              <a:spcBef>
                <a:spcPts val="400"/>
              </a:spcBef>
              <a:buSzTx/>
              <a:buNone/>
              <a:defRPr sz="2000">
                <a:solidFill>
                  <a:srgbClr val="888888"/>
                </a:solidFill>
                <a:latin typeface="+mj-lt"/>
                <a:ea typeface="+mj-ea"/>
                <a:cs typeface="+mj-cs"/>
                <a:sym typeface="Calibri"/>
              </a:defRPr>
            </a:lvl4pPr>
            <a:lvl5pPr marL="0" indent="1828800" defTabSz="457200">
              <a:spcBef>
                <a:spcPts val="400"/>
              </a:spcBef>
              <a:buSz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02" name="Shape 8202"/>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88.xml><?xml version="1.0" encoding="utf-8"?>
<p:sldLayout xmlns:a="http://schemas.openxmlformats.org/drawingml/2006/main" xmlns:r="http://schemas.openxmlformats.org/officeDocument/2006/relationships" xmlns:p="http://schemas.openxmlformats.org/presentationml/2006/main" type="tx">
  <p:cSld name="31_Two Content">
    <p:spTree>
      <p:nvGrpSpPr>
        <p:cNvPr id="1" name=""/>
        <p:cNvGrpSpPr/>
        <p:nvPr/>
      </p:nvGrpSpPr>
      <p:grpSpPr>
        <a:xfrm>
          <a:off x="0" y="0"/>
          <a:ext cx="0" cy="0"/>
          <a:chOff x="0" y="0"/>
          <a:chExt cx="0" cy="0"/>
        </a:xfrm>
      </p:grpSpPr>
      <p:sp>
        <p:nvSpPr>
          <p:cNvPr id="8209" name="Shape 8209"/>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210" name="Shape 8210"/>
          <p:cNvSpPr>
            <a:spLocks noGrp="1"/>
          </p:cNvSpPr>
          <p:nvPr>
            <p:ph type="body" sz="half" idx="1"/>
          </p:nvPr>
        </p:nvSpPr>
        <p:spPr>
          <a:xfrm>
            <a:off x="457200" y="1600200"/>
            <a:ext cx="4038600" cy="4525963"/>
          </a:xfrm>
          <a:prstGeom prst="rect">
            <a:avLst/>
          </a:prstGeom>
        </p:spPr>
        <p:txBody>
          <a:bodyPr>
            <a:normAutofit/>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marL="1234439" indent="-320039" defTabSz="457200">
              <a:buFont typeface="Arial"/>
              <a:defRPr>
                <a:latin typeface="+mj-lt"/>
                <a:ea typeface="+mj-ea"/>
                <a:cs typeface="+mj-cs"/>
                <a:sym typeface="Calibri"/>
              </a:defRPr>
            </a:lvl3pPr>
            <a:lvl4pPr marL="1727200" indent="-355600" defTabSz="457200">
              <a:buFont typeface="Arial"/>
              <a:defRPr>
                <a:latin typeface="+mj-lt"/>
                <a:ea typeface="+mj-ea"/>
                <a:cs typeface="+mj-cs"/>
                <a:sym typeface="Calibri"/>
              </a:defRPr>
            </a:lvl4pPr>
            <a:lvl5pPr marL="2184400" indent="-355600"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11" name="Shape 8211"/>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89.xml><?xml version="1.0" encoding="utf-8"?>
<p:sldLayout xmlns:a="http://schemas.openxmlformats.org/drawingml/2006/main" xmlns:r="http://schemas.openxmlformats.org/officeDocument/2006/relationships" xmlns:p="http://schemas.openxmlformats.org/presentationml/2006/main" type="tx">
  <p:cSld name="31_Comparison">
    <p:spTree>
      <p:nvGrpSpPr>
        <p:cNvPr id="1" name=""/>
        <p:cNvGrpSpPr/>
        <p:nvPr/>
      </p:nvGrpSpPr>
      <p:grpSpPr>
        <a:xfrm>
          <a:off x="0" y="0"/>
          <a:ext cx="0" cy="0"/>
          <a:chOff x="0" y="0"/>
          <a:chExt cx="0" cy="0"/>
        </a:xfrm>
      </p:grpSpPr>
      <p:sp>
        <p:nvSpPr>
          <p:cNvPr id="8218" name="Shape 8218"/>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219" name="Shape 8219"/>
          <p:cNvSpPr>
            <a:spLocks noGrp="1"/>
          </p:cNvSpPr>
          <p:nvPr>
            <p:ph type="body" sz="quarter" idx="1"/>
          </p:nvPr>
        </p:nvSpPr>
        <p:spPr>
          <a:xfrm>
            <a:off x="457200" y="1535112"/>
            <a:ext cx="4040188" cy="639763"/>
          </a:xfrm>
          <a:prstGeom prst="rect">
            <a:avLst/>
          </a:prstGeom>
        </p:spPr>
        <p:txBody>
          <a:bodyPr anchor="b">
            <a:normAutofit/>
          </a:bodyPr>
          <a:lstStyle>
            <a:lvl1pPr marL="0" indent="0" defTabSz="457200">
              <a:spcBef>
                <a:spcPts val="500"/>
              </a:spcBef>
              <a:buSzTx/>
              <a:buNone/>
              <a:defRPr sz="2400" b="1">
                <a:latin typeface="+mj-lt"/>
                <a:ea typeface="+mj-ea"/>
                <a:cs typeface="+mj-cs"/>
                <a:sym typeface="Calibri"/>
              </a:defRPr>
            </a:lvl1pPr>
            <a:lvl2pPr marL="0" indent="457200" defTabSz="457200">
              <a:spcBef>
                <a:spcPts val="500"/>
              </a:spcBef>
              <a:buSzTx/>
              <a:buNone/>
              <a:defRPr sz="2400" b="1">
                <a:latin typeface="+mj-lt"/>
                <a:ea typeface="+mj-ea"/>
                <a:cs typeface="+mj-cs"/>
                <a:sym typeface="Calibri"/>
              </a:defRPr>
            </a:lvl2pPr>
            <a:lvl3pPr marL="0" indent="914400" defTabSz="457200">
              <a:spcBef>
                <a:spcPts val="500"/>
              </a:spcBef>
              <a:buSzTx/>
              <a:buNone/>
              <a:defRPr sz="2400" b="1">
                <a:latin typeface="+mj-lt"/>
                <a:ea typeface="+mj-ea"/>
                <a:cs typeface="+mj-cs"/>
                <a:sym typeface="Calibri"/>
              </a:defRPr>
            </a:lvl3pPr>
            <a:lvl4pPr marL="0" indent="1371600" defTabSz="457200">
              <a:spcBef>
                <a:spcPts val="500"/>
              </a:spcBef>
              <a:buSzTx/>
              <a:buNone/>
              <a:defRPr sz="2400" b="1">
                <a:latin typeface="+mj-lt"/>
                <a:ea typeface="+mj-ea"/>
                <a:cs typeface="+mj-cs"/>
                <a:sym typeface="Calibri"/>
              </a:defRPr>
            </a:lvl4pPr>
            <a:lvl5pPr marL="0" indent="1828800" defTabSz="457200">
              <a:spcBef>
                <a:spcPts val="500"/>
              </a:spcBef>
              <a:buSz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20" name="Shape 8220"/>
          <p:cNvSpPr>
            <a:spLocks noGrp="1"/>
          </p:cNvSpPr>
          <p:nvPr>
            <p:ph type="body" sz="quarter" idx="13"/>
          </p:nvPr>
        </p:nvSpPr>
        <p:spPr>
          <a:xfrm>
            <a:off x="4645025" y="1535112"/>
            <a:ext cx="4041775" cy="639763"/>
          </a:xfrm>
          <a:prstGeom prst="rect">
            <a:avLst/>
          </a:prstGeom>
        </p:spPr>
        <p:txBody>
          <a:bodyPr anchor="b">
            <a:normAutofit/>
          </a:bodyPr>
          <a:lstStyle/>
          <a:p>
            <a:pPr marL="0" indent="0" defTabSz="457200">
              <a:spcBef>
                <a:spcPts val="500"/>
              </a:spcBef>
              <a:buSzTx/>
              <a:buNone/>
              <a:defRPr sz="2400" b="1">
                <a:latin typeface="+mj-lt"/>
                <a:ea typeface="+mj-ea"/>
                <a:cs typeface="+mj-cs"/>
                <a:sym typeface="Calibri"/>
              </a:defRPr>
            </a:pPr>
            <a:endParaRPr/>
          </a:p>
        </p:txBody>
      </p:sp>
      <p:sp>
        <p:nvSpPr>
          <p:cNvPr id="8221" name="Shape 8221"/>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197" name="Shape 19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0.xml><?xml version="1.0" encoding="utf-8"?>
<p:sldLayout xmlns:a="http://schemas.openxmlformats.org/drawingml/2006/main" xmlns:r="http://schemas.openxmlformats.org/officeDocument/2006/relationships" xmlns:p="http://schemas.openxmlformats.org/presentationml/2006/main" type="tx">
  <p:cSld name="25_Title Only">
    <p:spTree>
      <p:nvGrpSpPr>
        <p:cNvPr id="1" name=""/>
        <p:cNvGrpSpPr/>
        <p:nvPr/>
      </p:nvGrpSpPr>
      <p:grpSpPr>
        <a:xfrm>
          <a:off x="0" y="0"/>
          <a:ext cx="0" cy="0"/>
          <a:chOff x="0" y="0"/>
          <a:chExt cx="0" cy="0"/>
        </a:xfrm>
      </p:grpSpPr>
      <p:sp>
        <p:nvSpPr>
          <p:cNvPr id="8228" name="Shape 8228"/>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229" name="Shape 8229"/>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1.xml><?xml version="1.0" encoding="utf-8"?>
<p:sldLayout xmlns:a="http://schemas.openxmlformats.org/drawingml/2006/main" xmlns:r="http://schemas.openxmlformats.org/officeDocument/2006/relationships" xmlns:p="http://schemas.openxmlformats.org/presentationml/2006/main" type="tx">
  <p:cSld name="31_Content with Caption">
    <p:spTree>
      <p:nvGrpSpPr>
        <p:cNvPr id="1" name=""/>
        <p:cNvGrpSpPr/>
        <p:nvPr/>
      </p:nvGrpSpPr>
      <p:grpSpPr>
        <a:xfrm>
          <a:off x="0" y="0"/>
          <a:ext cx="0" cy="0"/>
          <a:chOff x="0" y="0"/>
          <a:chExt cx="0" cy="0"/>
        </a:xfrm>
      </p:grpSpPr>
      <p:sp>
        <p:nvSpPr>
          <p:cNvPr id="8243" name="Shape 8243"/>
          <p:cNvSpPr>
            <a:spLocks noGrp="1"/>
          </p:cNvSpPr>
          <p:nvPr>
            <p:ph type="title"/>
          </p:nvPr>
        </p:nvSpPr>
        <p:spPr>
          <a:xfrm>
            <a:off x="457200" y="273050"/>
            <a:ext cx="3008314" cy="1162050"/>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8244" name="Shape 8244"/>
          <p:cNvSpPr>
            <a:spLocks noGrp="1"/>
          </p:cNvSpPr>
          <p:nvPr>
            <p:ph type="body" idx="1"/>
          </p:nvPr>
        </p:nvSpPr>
        <p:spPr>
          <a:xfrm>
            <a:off x="3575050" y="273050"/>
            <a:ext cx="5111750" cy="585311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45" name="Shape 8245"/>
          <p:cNvSpPr>
            <a:spLocks noGrp="1"/>
          </p:cNvSpPr>
          <p:nvPr>
            <p:ph type="body" sz="half" idx="13"/>
          </p:nvPr>
        </p:nvSpPr>
        <p:spPr>
          <a:xfrm>
            <a:off x="457199" y="1435100"/>
            <a:ext cx="3008315" cy="4691063"/>
          </a:xfrm>
          <a:prstGeom prst="rect">
            <a:avLst/>
          </a:prstGeom>
        </p:spPr>
        <p:txBody>
          <a:bodyPr>
            <a:normAutofit/>
          </a:bodyPr>
          <a:lstStyle/>
          <a:p>
            <a:pPr marL="0" indent="0" defTabSz="457200">
              <a:spcBef>
                <a:spcPts val="300"/>
              </a:spcBef>
              <a:buSzTx/>
              <a:buNone/>
              <a:defRPr sz="1400">
                <a:latin typeface="+mj-lt"/>
                <a:ea typeface="+mj-ea"/>
                <a:cs typeface="+mj-cs"/>
                <a:sym typeface="Calibri"/>
              </a:defRPr>
            </a:pPr>
            <a:endParaRPr/>
          </a:p>
        </p:txBody>
      </p:sp>
      <p:sp>
        <p:nvSpPr>
          <p:cNvPr id="8246" name="Shape 824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2.xml><?xml version="1.0" encoding="utf-8"?>
<p:sldLayout xmlns:a="http://schemas.openxmlformats.org/drawingml/2006/main" xmlns:r="http://schemas.openxmlformats.org/officeDocument/2006/relationships" xmlns:p="http://schemas.openxmlformats.org/presentationml/2006/main" type="tx">
  <p:cSld name="31_Picture with Caption">
    <p:spTree>
      <p:nvGrpSpPr>
        <p:cNvPr id="1" name=""/>
        <p:cNvGrpSpPr/>
        <p:nvPr/>
      </p:nvGrpSpPr>
      <p:grpSpPr>
        <a:xfrm>
          <a:off x="0" y="0"/>
          <a:ext cx="0" cy="0"/>
          <a:chOff x="0" y="0"/>
          <a:chExt cx="0" cy="0"/>
        </a:xfrm>
      </p:grpSpPr>
      <p:sp>
        <p:nvSpPr>
          <p:cNvPr id="8253" name="Shape 8253"/>
          <p:cNvSpPr>
            <a:spLocks noGrp="1"/>
          </p:cNvSpPr>
          <p:nvPr>
            <p:ph type="title"/>
          </p:nvPr>
        </p:nvSpPr>
        <p:spPr>
          <a:xfrm>
            <a:off x="1792288" y="4800600"/>
            <a:ext cx="5486401" cy="566738"/>
          </a:xfrm>
          <a:prstGeom prst="rect">
            <a:avLst/>
          </a:prstGeom>
        </p:spPr>
        <p:txBody>
          <a:bodyPr anchor="b"/>
          <a:lstStyle>
            <a:lvl1pPr defTabSz="457200">
              <a:defRPr sz="2000">
                <a:latin typeface="+mj-lt"/>
                <a:ea typeface="+mj-ea"/>
                <a:cs typeface="+mj-cs"/>
                <a:sym typeface="Calibri"/>
              </a:defRPr>
            </a:lvl1pPr>
          </a:lstStyle>
          <a:p>
            <a:r>
              <a:t>Title Text</a:t>
            </a:r>
          </a:p>
        </p:txBody>
      </p:sp>
      <p:sp>
        <p:nvSpPr>
          <p:cNvPr id="8254" name="Shape 8254"/>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8255" name="Shape 8255"/>
          <p:cNvSpPr>
            <a:spLocks noGrp="1"/>
          </p:cNvSpPr>
          <p:nvPr>
            <p:ph type="body" sz="quarter" idx="1"/>
          </p:nvPr>
        </p:nvSpPr>
        <p:spPr>
          <a:xfrm>
            <a:off x="1792288" y="5367337"/>
            <a:ext cx="5486401" cy="804863"/>
          </a:xfrm>
          <a:prstGeom prst="rect">
            <a:avLst/>
          </a:prstGeom>
        </p:spPr>
        <p:txBody>
          <a:bodyPr>
            <a:normAutofit/>
          </a:bodyPr>
          <a:lstStyle>
            <a:lvl1pPr marL="0" indent="0" defTabSz="457200">
              <a:spcBef>
                <a:spcPts val="300"/>
              </a:spcBef>
              <a:buSzTx/>
              <a:buNone/>
              <a:defRPr sz="1400">
                <a:latin typeface="+mj-lt"/>
                <a:ea typeface="+mj-ea"/>
                <a:cs typeface="+mj-cs"/>
                <a:sym typeface="Calibri"/>
              </a:defRPr>
            </a:lvl1pPr>
            <a:lvl2pPr marL="0" indent="457200" defTabSz="457200">
              <a:spcBef>
                <a:spcPts val="300"/>
              </a:spcBef>
              <a:buSzTx/>
              <a:buNone/>
              <a:defRPr sz="1400">
                <a:latin typeface="+mj-lt"/>
                <a:ea typeface="+mj-ea"/>
                <a:cs typeface="+mj-cs"/>
                <a:sym typeface="Calibri"/>
              </a:defRPr>
            </a:lvl2pPr>
            <a:lvl3pPr marL="0" indent="914400" defTabSz="457200">
              <a:spcBef>
                <a:spcPts val="300"/>
              </a:spcBef>
              <a:buSzTx/>
              <a:buNone/>
              <a:defRPr sz="1400">
                <a:latin typeface="+mj-lt"/>
                <a:ea typeface="+mj-ea"/>
                <a:cs typeface="+mj-cs"/>
                <a:sym typeface="Calibri"/>
              </a:defRPr>
            </a:lvl3pPr>
            <a:lvl4pPr marL="0" indent="1371600" defTabSz="457200">
              <a:spcBef>
                <a:spcPts val="300"/>
              </a:spcBef>
              <a:buSzTx/>
              <a:buNone/>
              <a:defRPr sz="1400">
                <a:latin typeface="+mj-lt"/>
                <a:ea typeface="+mj-ea"/>
                <a:cs typeface="+mj-cs"/>
                <a:sym typeface="Calibri"/>
              </a:defRPr>
            </a:lvl4pPr>
            <a:lvl5pPr marL="0" indent="1828800" defTabSz="457200">
              <a:spcBef>
                <a:spcPts val="300"/>
              </a:spcBef>
              <a:buSzTx/>
              <a:buNone/>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56" name="Shape 8256"/>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3.xml><?xml version="1.0" encoding="utf-8"?>
<p:sldLayout xmlns:a="http://schemas.openxmlformats.org/drawingml/2006/main" xmlns:r="http://schemas.openxmlformats.org/officeDocument/2006/relationships" xmlns:p="http://schemas.openxmlformats.org/presentationml/2006/main" type="tx">
  <p:cSld name="30_Title and Vertical Text">
    <p:spTree>
      <p:nvGrpSpPr>
        <p:cNvPr id="1" name=""/>
        <p:cNvGrpSpPr/>
        <p:nvPr/>
      </p:nvGrpSpPr>
      <p:grpSpPr>
        <a:xfrm>
          <a:off x="0" y="0"/>
          <a:ext cx="0" cy="0"/>
          <a:chOff x="0" y="0"/>
          <a:chExt cx="0" cy="0"/>
        </a:xfrm>
      </p:grpSpPr>
      <p:sp>
        <p:nvSpPr>
          <p:cNvPr id="8263" name="Shape 8263"/>
          <p:cNvSpPr>
            <a:spLocks noGrp="1"/>
          </p:cNvSpPr>
          <p:nvPr>
            <p:ph type="title"/>
          </p:nvPr>
        </p:nvSpPr>
        <p:spPr>
          <a:xfrm>
            <a:off x="457200" y="274638"/>
            <a:ext cx="8229600" cy="1143001"/>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264" name="Shape 8264"/>
          <p:cNvSpPr>
            <a:spLocks noGrp="1"/>
          </p:cNvSpPr>
          <p:nvPr>
            <p:ph type="body" idx="1"/>
          </p:nvPr>
        </p:nvSpPr>
        <p:spPr>
          <a:xfrm>
            <a:off x="457200" y="1600200"/>
            <a:ext cx="8229600" cy="4525963"/>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65" name="Shape 8265"/>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4.xml><?xml version="1.0" encoding="utf-8"?>
<p:sldLayout xmlns:a="http://schemas.openxmlformats.org/drawingml/2006/main" xmlns:r="http://schemas.openxmlformats.org/officeDocument/2006/relationships" xmlns:p="http://schemas.openxmlformats.org/presentationml/2006/main" type="tx">
  <p:cSld name="31_Vertical Title and Text">
    <p:spTree>
      <p:nvGrpSpPr>
        <p:cNvPr id="1" name=""/>
        <p:cNvGrpSpPr/>
        <p:nvPr/>
      </p:nvGrpSpPr>
      <p:grpSpPr>
        <a:xfrm>
          <a:off x="0" y="0"/>
          <a:ext cx="0" cy="0"/>
          <a:chOff x="0" y="0"/>
          <a:chExt cx="0" cy="0"/>
        </a:xfrm>
      </p:grpSpPr>
      <p:sp>
        <p:nvSpPr>
          <p:cNvPr id="8272" name="Shape 8272"/>
          <p:cNvSpPr>
            <a:spLocks noGrp="1"/>
          </p:cNvSpPr>
          <p:nvPr>
            <p:ph type="title"/>
          </p:nvPr>
        </p:nvSpPr>
        <p:spPr>
          <a:xfrm>
            <a:off x="6629400" y="274638"/>
            <a:ext cx="2057400" cy="5851526"/>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273" name="Shape 8273"/>
          <p:cNvSpPr>
            <a:spLocks noGrp="1"/>
          </p:cNvSpPr>
          <p:nvPr>
            <p:ph type="body" idx="1"/>
          </p:nvPr>
        </p:nvSpPr>
        <p:spPr>
          <a:xfrm>
            <a:off x="457200" y="274638"/>
            <a:ext cx="6019800" cy="5851526"/>
          </a:xfrm>
          <a:prstGeom prst="rect">
            <a:avLst/>
          </a:prstGeom>
        </p:spPr>
        <p:txBody>
          <a:bodyPr>
            <a:normAutofit/>
          </a:bodyPr>
          <a:lstStyle>
            <a:lvl1pPr defTabSz="457200">
              <a:spcBef>
                <a:spcPts val="700"/>
              </a:spcBef>
              <a:buFont typeface="Arial"/>
              <a:defRPr sz="3200">
                <a:latin typeface="+mj-lt"/>
                <a:ea typeface="+mj-ea"/>
                <a:cs typeface="+mj-cs"/>
                <a:sym typeface="Calibri"/>
              </a:defRPr>
            </a:lvl1pPr>
            <a:lvl2pPr marL="783771" indent="-326571" defTabSz="457200">
              <a:spcBef>
                <a:spcPts val="700"/>
              </a:spcBef>
              <a:buFont typeface="Arial"/>
              <a:defRPr sz="3200">
                <a:latin typeface="+mj-lt"/>
                <a:ea typeface="+mj-ea"/>
                <a:cs typeface="+mj-cs"/>
                <a:sym typeface="Calibri"/>
              </a:defRPr>
            </a:lvl2pPr>
            <a:lvl3pPr marL="1219200" indent="-304800" defTabSz="457200">
              <a:spcBef>
                <a:spcPts val="700"/>
              </a:spcBef>
              <a:buFont typeface="Arial"/>
              <a:defRPr sz="3200">
                <a:latin typeface="+mj-lt"/>
                <a:ea typeface="+mj-ea"/>
                <a:cs typeface="+mj-cs"/>
                <a:sym typeface="Calibri"/>
              </a:defRPr>
            </a:lvl3pPr>
            <a:lvl4pPr marL="1737360" indent="-365760" defTabSz="457200">
              <a:spcBef>
                <a:spcPts val="700"/>
              </a:spcBef>
              <a:buFont typeface="Arial"/>
              <a:defRPr sz="3200">
                <a:latin typeface="+mj-lt"/>
                <a:ea typeface="+mj-ea"/>
                <a:cs typeface="+mj-cs"/>
                <a:sym typeface="Calibri"/>
              </a:defRPr>
            </a:lvl4pPr>
            <a:lvl5pPr marL="2194560" indent="-365760" defTabSz="457200">
              <a:spcBef>
                <a:spcPts val="700"/>
              </a:spcBef>
              <a:buFont typeface="Arial"/>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74" name="Shape 8274"/>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5.xml><?xml version="1.0" encoding="utf-8"?>
<p:sldLayout xmlns:a="http://schemas.openxmlformats.org/drawingml/2006/main" xmlns:r="http://schemas.openxmlformats.org/officeDocument/2006/relationships" xmlns:p="http://schemas.openxmlformats.org/presentationml/2006/main" type="tx">
  <p:cSld name="14_Title and Chart">
    <p:spTree>
      <p:nvGrpSpPr>
        <p:cNvPr id="1" name=""/>
        <p:cNvGrpSpPr/>
        <p:nvPr/>
      </p:nvGrpSpPr>
      <p:grpSpPr>
        <a:xfrm>
          <a:off x="0" y="0"/>
          <a:ext cx="0" cy="0"/>
          <a:chOff x="0" y="0"/>
          <a:chExt cx="0" cy="0"/>
        </a:xfrm>
      </p:grpSpPr>
      <p:sp>
        <p:nvSpPr>
          <p:cNvPr id="8281" name="Shape 8281"/>
          <p:cNvSpPr>
            <a:spLocks noGrp="1"/>
          </p:cNvSpPr>
          <p:nvPr>
            <p:ph type="title"/>
          </p:nvPr>
        </p:nvSpPr>
        <p:spPr>
          <a:xfrm>
            <a:off x="685800" y="609600"/>
            <a:ext cx="7772400" cy="1143000"/>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282" name="Shape 8282"/>
          <p:cNvSpPr>
            <a:spLocks noGrp="1"/>
          </p:cNvSpPr>
          <p:nvPr>
            <p:ph type="sldNum" sz="quarter" idx="2"/>
          </p:nvPr>
        </p:nvSpPr>
        <p:spPr>
          <a:xfrm>
            <a:off x="8422818" y="6404292"/>
            <a:ext cx="263983" cy="269241"/>
          </a:xfrm>
          <a:prstGeom prst="rect">
            <a:avLst/>
          </a:prstGeom>
        </p:spPr>
        <p:txBody>
          <a:bodyPr anchor="ctr"/>
          <a:lstStyle>
            <a:lvl1pPr>
              <a:defRPr sz="1200">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6.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89" name="Shape 8289"/>
          <p:cNvSpPr>
            <a:spLocks noGrp="1"/>
          </p:cNvSpPr>
          <p:nvPr>
            <p:ph type="title"/>
          </p:nvPr>
        </p:nvSpPr>
        <p:spPr>
          <a:xfrm>
            <a:off x="892968" y="1151929"/>
            <a:ext cx="7358064" cy="2321720"/>
          </a:xfrm>
          <a:prstGeom prst="rect">
            <a:avLst/>
          </a:prstGeom>
        </p:spPr>
        <p:txBody>
          <a:bodyPr lIns="35718" tIns="35718" rIns="35718" bIns="35718" anchor="b"/>
          <a:lstStyle>
            <a:lvl1pPr algn="ctr" defTabSz="410765">
              <a:defRPr sz="5600" b="0">
                <a:solidFill>
                  <a:schemeClr val="accent3">
                    <a:lumOff val="44000"/>
                  </a:schemeClr>
                </a:solidFill>
                <a:latin typeface="Helvetica Light"/>
                <a:ea typeface="Helvetica Light"/>
                <a:cs typeface="Helvetica Light"/>
                <a:sym typeface="Helvetica Light"/>
              </a:defRPr>
            </a:lvl1pPr>
          </a:lstStyle>
          <a:p>
            <a:r>
              <a:t>Title Text</a:t>
            </a:r>
          </a:p>
        </p:txBody>
      </p:sp>
      <p:sp>
        <p:nvSpPr>
          <p:cNvPr id="8290" name="Shape 8290"/>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algn="ctr" defTabSz="410765">
              <a:spcBef>
                <a:spcPts val="0"/>
              </a:spcBef>
              <a:buSzTx/>
              <a:buNone/>
              <a:defRPr sz="2200">
                <a:solidFill>
                  <a:schemeClr val="accent3">
                    <a:lumOff val="44000"/>
                  </a:schemeClr>
                </a:solidFill>
                <a:latin typeface="Helvetica Light"/>
                <a:ea typeface="Helvetica Light"/>
                <a:cs typeface="Helvetica Light"/>
                <a:sym typeface="Helvetica Light"/>
              </a:defRPr>
            </a:lvl1pPr>
            <a:lvl2pPr marL="0" indent="228600" algn="ctr" defTabSz="410765">
              <a:spcBef>
                <a:spcPts val="0"/>
              </a:spcBef>
              <a:buSzTx/>
              <a:buNone/>
              <a:defRPr sz="2200">
                <a:solidFill>
                  <a:schemeClr val="accent3">
                    <a:lumOff val="44000"/>
                  </a:schemeClr>
                </a:solidFill>
                <a:latin typeface="Helvetica Light"/>
                <a:ea typeface="Helvetica Light"/>
                <a:cs typeface="Helvetica Light"/>
                <a:sym typeface="Helvetica Light"/>
              </a:defRPr>
            </a:lvl2pPr>
            <a:lvl3pPr marL="0" indent="457200" algn="ctr" defTabSz="410765">
              <a:spcBef>
                <a:spcPts val="0"/>
              </a:spcBef>
              <a:buSzTx/>
              <a:buNone/>
              <a:defRPr sz="2200">
                <a:solidFill>
                  <a:schemeClr val="accent3">
                    <a:lumOff val="44000"/>
                  </a:schemeClr>
                </a:solidFill>
                <a:latin typeface="Helvetica Light"/>
                <a:ea typeface="Helvetica Light"/>
                <a:cs typeface="Helvetica Light"/>
                <a:sym typeface="Helvetica Light"/>
              </a:defRPr>
            </a:lvl3pPr>
            <a:lvl4pPr marL="0" indent="685800" algn="ctr" defTabSz="410765">
              <a:spcBef>
                <a:spcPts val="0"/>
              </a:spcBef>
              <a:buSzTx/>
              <a:buNone/>
              <a:defRPr sz="2200">
                <a:solidFill>
                  <a:schemeClr val="accent3">
                    <a:lumOff val="44000"/>
                  </a:schemeClr>
                </a:solidFill>
                <a:latin typeface="Helvetica Light"/>
                <a:ea typeface="Helvetica Light"/>
                <a:cs typeface="Helvetica Light"/>
                <a:sym typeface="Helvetica Light"/>
              </a:defRPr>
            </a:lvl4pPr>
            <a:lvl5pPr marL="0" indent="914400" algn="ctr" defTabSz="410765">
              <a:spcBef>
                <a:spcPts val="0"/>
              </a:spcBef>
              <a:buSzTx/>
              <a:buNone/>
              <a:defRPr sz="2200">
                <a:solidFill>
                  <a:schemeClr val="accent3">
                    <a:lumOff val="44000"/>
                  </a:schemeClr>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8291" name="Shape 8291"/>
          <p:cNvSpPr>
            <a:spLocks noGrp="1"/>
          </p:cNvSpPr>
          <p:nvPr>
            <p:ph type="sldNum" sz="quarter" idx="2"/>
          </p:nvPr>
        </p:nvSpPr>
        <p:spPr>
          <a:xfrm>
            <a:off x="4440732" y="6500812"/>
            <a:ext cx="253607" cy="249238"/>
          </a:xfrm>
          <a:prstGeom prst="rect">
            <a:avLst/>
          </a:prstGeom>
        </p:spPr>
        <p:txBody>
          <a:bodyPr lIns="35718" tIns="35718" rIns="35718" bIns="35718"/>
          <a:lstStyle>
            <a:lvl1pPr algn="ctr" defTabSz="410765">
              <a:defRPr sz="1200">
                <a:solidFill>
                  <a:schemeClr val="accent3">
                    <a:lumOff val="44000"/>
                  </a:schemeClr>
                </a:solidFill>
                <a:latin typeface="Helvetica Light"/>
                <a:ea typeface="Helvetica Light"/>
                <a:cs typeface="Helvetica Light"/>
                <a:sym typeface="Helvetica Light"/>
              </a:defRPr>
            </a:lvl1pPr>
          </a:lstStyle>
          <a:p>
            <a:fld id="{86CB4B4D-7CA3-9044-876B-883B54F8677D}" type="slidenum">
              <a:rPr>
                <a:solidFill>
                  <a:srgbClr val="8F8F8F">
                    <a:lumOff val="44000"/>
                  </a:srgbClr>
                </a:solidFill>
              </a:rPr>
              <a:pPr/>
              <a:t>‹#›</a:t>
            </a:fld>
            <a:endParaRPr>
              <a:solidFill>
                <a:srgbClr val="8F8F8F">
                  <a:lumOff val="44000"/>
                </a:srgbClr>
              </a:solidFill>
            </a:endParaRPr>
          </a:p>
        </p:txBody>
      </p:sp>
    </p:spTree>
  </p:cSld>
  <p:clrMapOvr>
    <a:masterClrMapping/>
  </p:clrMapOvr>
  <p:transition xmlns:p14="http://schemas.microsoft.com/office/powerpoint/2010/main" spd="med"/>
</p:sldLayout>
</file>

<file path=ppt/slideLayouts/slideLayout397.xml><?xml version="1.0" encoding="utf-8"?>
<p:sldLayout xmlns:a="http://schemas.openxmlformats.org/drawingml/2006/main" xmlns:r="http://schemas.openxmlformats.org/officeDocument/2006/relationships" xmlns:p="http://schemas.openxmlformats.org/presentationml/2006/main" type="tx">
  <p:cSld name="20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98" name="Shape 8298"/>
          <p:cNvSpPr>
            <a:spLocks noGrp="1"/>
          </p:cNvSpPr>
          <p:nvPr>
            <p:ph type="sldNum" sz="quarter" idx="2"/>
          </p:nvPr>
        </p:nvSpPr>
        <p:spPr>
          <a:xfrm>
            <a:off x="4440732" y="6500812"/>
            <a:ext cx="253607" cy="249238"/>
          </a:xfrm>
          <a:prstGeom prst="rect">
            <a:avLst/>
          </a:prstGeom>
        </p:spPr>
        <p:txBody>
          <a:bodyPr lIns="35718" tIns="35718" rIns="35718" bIns="35718"/>
          <a:lstStyle>
            <a:lvl1pPr algn="ctr" defTabSz="410765">
              <a:defRPr sz="1200">
                <a:solidFill>
                  <a:schemeClr val="accent3">
                    <a:lumOff val="44000"/>
                  </a:schemeClr>
                </a:solidFill>
                <a:latin typeface="Helvetica Light"/>
                <a:ea typeface="Helvetica Light"/>
                <a:cs typeface="Helvetica Light"/>
                <a:sym typeface="Helvetica Light"/>
              </a:defRPr>
            </a:lvl1pPr>
          </a:lstStyle>
          <a:p>
            <a:fld id="{86CB4B4D-7CA3-9044-876B-883B54F8677D}" type="slidenum">
              <a:rPr>
                <a:solidFill>
                  <a:srgbClr val="8F8F8F">
                    <a:lumOff val="44000"/>
                  </a:srgbClr>
                </a:solidFill>
              </a:rPr>
              <a:pPr/>
              <a:t>‹#›</a:t>
            </a:fld>
            <a:endParaRPr>
              <a:solidFill>
                <a:srgbClr val="8F8F8F">
                  <a:lumOff val="44000"/>
                </a:srgbClr>
              </a:solidFill>
            </a:endParaRPr>
          </a:p>
        </p:txBody>
      </p:sp>
    </p:spTree>
  </p:cSld>
  <p:clrMapOvr>
    <a:masterClrMapping/>
  </p:clrMapOvr>
  <p:transition xmlns:p14="http://schemas.microsoft.com/office/powerpoint/2010/main" spd="med"/>
</p:sldLayout>
</file>

<file path=ppt/slideLayouts/slideLayout398.xml><?xml version="1.0" encoding="utf-8"?>
<p:sldLayout xmlns:a="http://schemas.openxmlformats.org/drawingml/2006/main" xmlns:r="http://schemas.openxmlformats.org/officeDocument/2006/relationships" xmlns:p="http://schemas.openxmlformats.org/presentationml/2006/main" type="tx">
  <p:cSld name="32_Title Slide">
    <p:spTree>
      <p:nvGrpSpPr>
        <p:cNvPr id="1" name=""/>
        <p:cNvGrpSpPr/>
        <p:nvPr/>
      </p:nvGrpSpPr>
      <p:grpSpPr>
        <a:xfrm>
          <a:off x="0" y="0"/>
          <a:ext cx="0" cy="0"/>
          <a:chOff x="0" y="0"/>
          <a:chExt cx="0" cy="0"/>
        </a:xfrm>
      </p:grpSpPr>
      <p:sp>
        <p:nvSpPr>
          <p:cNvPr id="8305" name="Shape 8305"/>
          <p:cNvSpPr>
            <a:spLocks noGrp="1"/>
          </p:cNvSpPr>
          <p:nvPr>
            <p:ph type="title"/>
          </p:nvPr>
        </p:nvSpPr>
        <p:spPr>
          <a:xfrm>
            <a:off x="685800" y="2130425"/>
            <a:ext cx="7772400" cy="1470025"/>
          </a:xfrm>
          <a:prstGeom prst="rect">
            <a:avLst/>
          </a:prstGeom>
        </p:spPr>
        <p:txBody>
          <a:bodyPr/>
          <a:lstStyle>
            <a:lvl1pPr algn="ctr" defTabSz="457200">
              <a:defRPr sz="4400" b="0">
                <a:latin typeface="+mj-lt"/>
                <a:ea typeface="+mj-ea"/>
                <a:cs typeface="+mj-cs"/>
                <a:sym typeface="Calibri"/>
              </a:defRPr>
            </a:lvl1pPr>
          </a:lstStyle>
          <a:p>
            <a:r>
              <a:t>Title Text</a:t>
            </a:r>
          </a:p>
        </p:txBody>
      </p:sp>
      <p:sp>
        <p:nvSpPr>
          <p:cNvPr id="8306" name="Shape 8306"/>
          <p:cNvSpPr>
            <a:spLocks noGrp="1"/>
          </p:cNvSpPr>
          <p:nvPr>
            <p:ph type="body" sz="quarter" idx="1"/>
          </p:nvPr>
        </p:nvSpPr>
        <p:spPr>
          <a:xfrm>
            <a:off x="1371600" y="3886200"/>
            <a:ext cx="6400800" cy="1752600"/>
          </a:xfrm>
          <a:prstGeom prst="rect">
            <a:avLst/>
          </a:prstGeom>
        </p:spPr>
        <p:txBody>
          <a:bodyPr>
            <a:normAutofit/>
          </a:bodyPr>
          <a:lstStyle>
            <a:lvl1pPr marL="0" indent="0" algn="ctr" defTabSz="457200">
              <a:spcBef>
                <a:spcPts val="700"/>
              </a:spcBef>
              <a:buSzTx/>
              <a:buNone/>
              <a:defRPr sz="3200">
                <a:solidFill>
                  <a:srgbClr val="888888"/>
                </a:solidFill>
                <a:latin typeface="+mj-lt"/>
                <a:ea typeface="+mj-ea"/>
                <a:cs typeface="+mj-cs"/>
                <a:sym typeface="Calibri"/>
              </a:defRPr>
            </a:lvl1pPr>
            <a:lvl2pPr marL="0" indent="457200" algn="ctr" defTabSz="457200">
              <a:spcBef>
                <a:spcPts val="700"/>
              </a:spcBef>
              <a:buSzTx/>
              <a:buNone/>
              <a:defRPr sz="3200">
                <a:solidFill>
                  <a:srgbClr val="888888"/>
                </a:solidFill>
                <a:latin typeface="+mj-lt"/>
                <a:ea typeface="+mj-ea"/>
                <a:cs typeface="+mj-cs"/>
                <a:sym typeface="Calibri"/>
              </a:defRPr>
            </a:lvl2pPr>
            <a:lvl3pPr marL="0" indent="914400" algn="ctr" defTabSz="457200">
              <a:spcBef>
                <a:spcPts val="700"/>
              </a:spcBef>
              <a:buSzTx/>
              <a:buNone/>
              <a:defRPr sz="3200">
                <a:solidFill>
                  <a:srgbClr val="888888"/>
                </a:solidFill>
                <a:latin typeface="+mj-lt"/>
                <a:ea typeface="+mj-ea"/>
                <a:cs typeface="+mj-cs"/>
                <a:sym typeface="Calibri"/>
              </a:defRPr>
            </a:lvl3pPr>
            <a:lvl4pPr marL="0" indent="1371600" algn="ctr" defTabSz="457200">
              <a:spcBef>
                <a:spcPts val="700"/>
              </a:spcBef>
              <a:buSzTx/>
              <a:buNone/>
              <a:defRPr sz="3200">
                <a:solidFill>
                  <a:srgbClr val="888888"/>
                </a:solidFill>
                <a:latin typeface="+mj-lt"/>
                <a:ea typeface="+mj-ea"/>
                <a:cs typeface="+mj-cs"/>
                <a:sym typeface="Calibri"/>
              </a:defRPr>
            </a:lvl4pPr>
            <a:lvl5pPr marL="0" indent="1828800" algn="ctr" defTabSz="457200">
              <a:spcBef>
                <a:spcPts val="700"/>
              </a:spcBef>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307" name="Shape 8307"/>
          <p:cNvSpPr>
            <a:spLocks noGrp="1"/>
          </p:cNvSpPr>
          <p:nvPr>
            <p:ph type="sldNum" sz="quarter" idx="2"/>
          </p:nvPr>
        </p:nvSpPr>
        <p:spPr>
          <a:xfrm>
            <a:off x="8422818" y="6404292"/>
            <a:ext cx="263983" cy="269241"/>
          </a:xfrm>
          <a:prstGeom prst="rect">
            <a:avLst/>
          </a:prstGeom>
        </p:spPr>
        <p:txBody>
          <a:bodyPr anchor="ctr"/>
          <a:lstStyle>
            <a:lvl1pPr>
              <a:defRPr sz="1200">
                <a:solidFill>
                  <a:srgbClr val="888888"/>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399.xml><?xml version="1.0" encoding="utf-8"?>
<p:sldLayout xmlns:a="http://schemas.openxmlformats.org/drawingml/2006/main" xmlns:r="http://schemas.openxmlformats.org/officeDocument/2006/relationships" xmlns:p="http://schemas.openxmlformats.org/presentationml/2006/main" type="tx">
  <p:cSld name="2_Title and Content 0">
    <p:spTree>
      <p:nvGrpSpPr>
        <p:cNvPr id="1" name=""/>
        <p:cNvGrpSpPr/>
        <p:nvPr/>
      </p:nvGrpSpPr>
      <p:grpSpPr>
        <a:xfrm>
          <a:off x="0" y="0"/>
          <a:ext cx="0" cy="0"/>
          <a:chOff x="0" y="0"/>
          <a:chExt cx="0" cy="0"/>
        </a:xfrm>
      </p:grpSpPr>
      <p:sp>
        <p:nvSpPr>
          <p:cNvPr id="8314" name="Shape 8314"/>
          <p:cNvSpPr>
            <a:spLocks noGrp="1"/>
          </p:cNvSpPr>
          <p:nvPr>
            <p:ph type="title"/>
          </p:nvPr>
        </p:nvSpPr>
        <p:spPr>
          <a:xfrm>
            <a:off x="1143000" y="403339"/>
            <a:ext cx="7543800" cy="760440"/>
          </a:xfrm>
          <a:prstGeom prst="rect">
            <a:avLst/>
          </a:prstGeom>
        </p:spPr>
        <p:txBody>
          <a:bodyPr/>
          <a:lstStyle>
            <a:lvl1pPr defTabSz="953235">
              <a:defRPr sz="4000" b="0">
                <a:solidFill>
                  <a:srgbClr val="002D6A"/>
                </a:solidFill>
                <a:latin typeface="Arial Black"/>
                <a:ea typeface="Arial Black"/>
                <a:cs typeface="Arial Black"/>
                <a:sym typeface="Arial Black"/>
              </a:defRPr>
            </a:lvl1pPr>
          </a:lstStyle>
          <a:p>
            <a:r>
              <a:t>Title Text</a:t>
            </a:r>
          </a:p>
        </p:txBody>
      </p:sp>
      <p:sp>
        <p:nvSpPr>
          <p:cNvPr id="8315" name="Shape 8315"/>
          <p:cNvSpPr>
            <a:spLocks noGrp="1"/>
          </p:cNvSpPr>
          <p:nvPr>
            <p:ph type="body" idx="1"/>
          </p:nvPr>
        </p:nvSpPr>
        <p:spPr>
          <a:xfrm>
            <a:off x="457200" y="1675819"/>
            <a:ext cx="8229600" cy="4344716"/>
          </a:xfrm>
          <a:prstGeom prst="rect">
            <a:avLst/>
          </a:prstGeom>
        </p:spPr>
        <p:txBody>
          <a:bodyPr>
            <a:normAutofit/>
          </a:bodyPr>
          <a:lstStyle>
            <a:lvl1pPr marL="342853" indent="-342853" defTabSz="953235">
              <a:spcBef>
                <a:spcPts val="800"/>
              </a:spcBef>
              <a:buFont typeface="Arial"/>
              <a:defRPr sz="3200">
                <a:solidFill>
                  <a:srgbClr val="002D6A"/>
                </a:solidFill>
                <a:latin typeface="Arial"/>
                <a:ea typeface="Arial"/>
                <a:cs typeface="Arial"/>
                <a:sym typeface="Arial"/>
              </a:defRPr>
            </a:lvl1pPr>
            <a:lvl2pPr marL="783664" indent="-326526" defTabSz="953235">
              <a:spcBef>
                <a:spcPts val="800"/>
              </a:spcBef>
              <a:buSzPct val="50000"/>
              <a:buFont typeface="Arial"/>
              <a:buChar char="o"/>
              <a:defRPr sz="3200">
                <a:solidFill>
                  <a:srgbClr val="002D6A"/>
                </a:solidFill>
                <a:latin typeface="Arial"/>
                <a:ea typeface="Arial"/>
                <a:cs typeface="Arial"/>
                <a:sym typeface="Arial"/>
              </a:defRPr>
            </a:lvl2pPr>
            <a:lvl3pPr marL="1219034" indent="-304758" defTabSz="953235">
              <a:spcBef>
                <a:spcPts val="800"/>
              </a:spcBef>
              <a:buSzPct val="50000"/>
              <a:buFont typeface="Arial"/>
              <a:defRPr sz="3200">
                <a:solidFill>
                  <a:srgbClr val="002D6A"/>
                </a:solidFill>
                <a:latin typeface="Arial"/>
                <a:ea typeface="Arial"/>
                <a:cs typeface="Arial"/>
                <a:sym typeface="Arial"/>
              </a:defRPr>
            </a:lvl3pPr>
            <a:lvl4pPr marL="1737123" indent="-365710" defTabSz="953235">
              <a:spcBef>
                <a:spcPts val="800"/>
              </a:spcBef>
              <a:buFont typeface="Arial"/>
              <a:defRPr sz="3200">
                <a:solidFill>
                  <a:srgbClr val="002D6A"/>
                </a:solidFill>
                <a:latin typeface="Arial"/>
                <a:ea typeface="Arial"/>
                <a:cs typeface="Arial"/>
                <a:sym typeface="Arial"/>
              </a:defRPr>
            </a:lvl4pPr>
            <a:lvl5pPr marL="2194261" indent="-365710" defTabSz="953235">
              <a:spcBef>
                <a:spcPts val="8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16" name="Shape 8316"/>
          <p:cNvSpPr>
            <a:spLocks noGrp="1"/>
          </p:cNvSpPr>
          <p:nvPr>
            <p:ph type="sldNum" sz="quarter" idx="2"/>
          </p:nvPr>
        </p:nvSpPr>
        <p:spPr>
          <a:xfrm>
            <a:off x="4419600" y="6237087"/>
            <a:ext cx="2133600" cy="355601"/>
          </a:xfrm>
          <a:prstGeom prst="rect">
            <a:avLst/>
          </a:prstGeom>
        </p:spPr>
        <p:txBody>
          <a:bodyPr/>
          <a:lstStyle>
            <a:lvl1pPr defTabSz="953235"/>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xmlns="" id="{09D8D5EC-4A72-7940-A5E3-FD2DCDFD51FE}"/>
              </a:ext>
            </a:extLst>
          </p:cNvPr>
          <p:cNvPicPr>
            <a:picLocks noChangeAspect="1"/>
          </p:cNvPicPr>
          <p:nvPr userDrawn="1"/>
        </p:nvPicPr>
        <p:blipFill>
          <a:blip r:embed="rId2"/>
          <a:stretch>
            <a:fillRect/>
          </a:stretch>
        </p:blipFill>
        <p:spPr>
          <a:xfrm>
            <a:off x="116417" y="0"/>
            <a:ext cx="1964125" cy="950383"/>
          </a:xfrm>
          <a:prstGeom prst="rect">
            <a:avLst/>
          </a:prstGeom>
        </p:spPr>
      </p:pic>
      <p:pic>
        <p:nvPicPr>
          <p:cNvPr id="6" name="Picture 5">
            <a:extLst>
              <a:ext uri="{FF2B5EF4-FFF2-40B4-BE49-F238E27FC236}">
                <a16:creationId xmlns:a16="http://schemas.microsoft.com/office/drawing/2014/main" xmlns="" id="{0183D435-F919-B74B-88D3-DD5037B581E6}"/>
              </a:ext>
            </a:extLst>
          </p:cNvPr>
          <p:cNvPicPr>
            <a:picLocks noChangeAspect="1"/>
          </p:cNvPicPr>
          <p:nvPr userDrawn="1"/>
        </p:nvPicPr>
        <p:blipFill>
          <a:blip r:embed="rId3"/>
          <a:stretch>
            <a:fillRect/>
          </a:stretch>
        </p:blipFill>
        <p:spPr>
          <a:xfrm>
            <a:off x="7341253" y="131112"/>
            <a:ext cx="1687260" cy="688157"/>
          </a:xfrm>
          <a:prstGeom prst="rect">
            <a:avLst/>
          </a:prstGeom>
        </p:spPr>
      </p:pic>
    </p:spTree>
    <p:extLst>
      <p:ext uri="{BB962C8B-B14F-4D97-AF65-F5344CB8AC3E}">
        <p14:creationId xmlns:p14="http://schemas.microsoft.com/office/powerpoint/2010/main" val="573007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11" name="Shape 211"/>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12" name="Shape 212"/>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214" name="Shape 214"/>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00.xml><?xml version="1.0" encoding="utf-8"?>
<p:sldLayout xmlns:a="http://schemas.openxmlformats.org/drawingml/2006/main" xmlns:r="http://schemas.openxmlformats.org/officeDocument/2006/relationships" xmlns:p="http://schemas.openxmlformats.org/presentationml/2006/main" type="tx">
  <p:cSld name="26_Title Only">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8323" name="Shape 8323"/>
          <p:cNvSpPr>
            <a:spLocks noGrp="1"/>
          </p:cNvSpPr>
          <p:nvPr>
            <p:ph type="title"/>
          </p:nvPr>
        </p:nvSpPr>
        <p:spPr>
          <a:xfrm>
            <a:off x="457200" y="403339"/>
            <a:ext cx="8229600" cy="1097229"/>
          </a:xfrm>
          <a:prstGeom prst="rect">
            <a:avLst/>
          </a:prstGeom>
        </p:spPr>
        <p:txBody>
          <a:bodyPr/>
          <a:lstStyle>
            <a:lvl1pPr algn="ctr" defTabSz="953235">
              <a:defRPr sz="4400" b="0">
                <a:solidFill>
                  <a:srgbClr val="002D6A"/>
                </a:solidFill>
                <a:latin typeface="+mj-lt"/>
                <a:ea typeface="+mj-ea"/>
                <a:cs typeface="+mj-cs"/>
                <a:sym typeface="Calibri"/>
              </a:defRPr>
            </a:lvl1pPr>
          </a:lstStyle>
          <a:p>
            <a:r>
              <a:t>Title Text</a:t>
            </a:r>
          </a:p>
        </p:txBody>
      </p:sp>
      <p:sp>
        <p:nvSpPr>
          <p:cNvPr id="8324" name="Shape 8324"/>
          <p:cNvSpPr>
            <a:spLocks noGrp="1"/>
          </p:cNvSpPr>
          <p:nvPr>
            <p:ph type="sldNum" sz="quarter" idx="2"/>
          </p:nvPr>
        </p:nvSpPr>
        <p:spPr>
          <a:xfrm>
            <a:off x="8422818" y="6282135"/>
            <a:ext cx="263983" cy="269241"/>
          </a:xfrm>
          <a:prstGeom prst="rect">
            <a:avLst/>
          </a:prstGeom>
        </p:spPr>
        <p:txBody>
          <a:bodyPr anchor="ctr"/>
          <a:lstStyle>
            <a:lvl1pPr defTabSz="953235">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grpSp>
      <p:sp>
        <p:nvSpPr>
          <p:cNvPr id="40003" name="Rectangle 67"/>
          <p:cNvSpPr>
            <a:spLocks noGrp="1" noChangeArrowheads="1"/>
          </p:cNvSpPr>
          <p:nvPr>
            <p:ph type="ctrTitle"/>
          </p:nvPr>
        </p:nvSpPr>
        <p:spPr>
          <a:xfrm>
            <a:off x="990600" y="1752600"/>
            <a:ext cx="7772400" cy="1143000"/>
          </a:xfrm>
        </p:spPr>
        <p:txBody>
          <a:bodyPr/>
          <a:lstStyle>
            <a:lvl1pPr>
              <a:defRPr/>
            </a:lvl1pPr>
          </a:lstStyle>
          <a:p>
            <a:pPr lvl="0"/>
            <a:r>
              <a:rPr lang="en-US" noProof="0" smtClean="0"/>
              <a:t>Click to edit Master title style</a:t>
            </a:r>
          </a:p>
        </p:txBody>
      </p:sp>
      <p:sp>
        <p:nvSpPr>
          <p:cNvPr id="4000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0"/>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fld id="{CA4B6122-E27F-9D4A-B7BC-35C05D945C78}" type="datetime1">
              <a:t>3/6/20</a:t>
            </a:fld>
            <a:endParaRPr lang="en-US">
              <a:solidFill>
                <a:srgbClr val="40458C"/>
              </a:solidFill>
            </a:endParaRPr>
          </a:p>
        </p:txBody>
      </p:sp>
      <p:sp>
        <p:nvSpPr>
          <p:cNvPr id="70" name="Rectangle 70"/>
          <p:cNvSpPr>
            <a:spLocks noGrp="1" noChangeArrowheads="1"/>
          </p:cNvSpPr>
          <p:nvPr>
            <p:ph type="ftr" sz="quarter" idx="11"/>
          </p:nvPr>
        </p:nvSpPr>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F37F48D7-994C-4C40-BF04-5BA0EF2E8184}"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23657835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fld id="{154286B6-4028-9546-B0B8-EB093E53907B}" type="datetime1">
              <a:t>3/6/20</a:t>
            </a:fld>
            <a:endParaRPr lang="en-US">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7E5A74D4-AACD-A34B-B5F2-15560963533A}"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22873379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fld id="{1B0B617E-4106-904A-8B6C-EBA172E32849}" type="datetime1">
              <a:t>3/6/20</a:t>
            </a:fld>
            <a:endParaRPr lang="en-US">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5F2AAC1D-249D-5249-AE99-5A93954DA6D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04382008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fld id="{7CBC2AE8-EE47-6C41-BB12-1A234F226784}" type="datetime1">
              <a:t>3/6/20</a:t>
            </a:fld>
            <a:endParaRPr lang="en-US">
              <a:solidFill>
                <a:srgbClr val="40458C"/>
              </a:solidFill>
            </a:endParaRPr>
          </a:p>
        </p:txBody>
      </p:sp>
      <p:sp>
        <p:nvSpPr>
          <p:cNvPr id="6"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7" name="Rectangle 67"/>
          <p:cNvSpPr>
            <a:spLocks noGrp="1" noChangeArrowheads="1"/>
          </p:cNvSpPr>
          <p:nvPr>
            <p:ph type="sldNum" sz="quarter" idx="12"/>
          </p:nvPr>
        </p:nvSpPr>
        <p:spPr>
          <a:ln/>
        </p:spPr>
        <p:txBody>
          <a:bodyPr/>
          <a:lstStyle>
            <a:lvl1pPr>
              <a:defRPr/>
            </a:lvl1pPr>
          </a:lstStyle>
          <a:p>
            <a:pPr>
              <a:defRPr/>
            </a:pPr>
            <a:fld id="{13D4F342-6FC1-D547-A3E7-DFCAEE1AB16D}"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6577212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pPr>
              <a:defRPr/>
            </a:pPr>
            <a:fld id="{F7833BE6-D399-4848-A6F6-7730527C75B2}" type="datetime1">
              <a:t>3/6/20</a:t>
            </a:fld>
            <a:endParaRPr lang="en-US">
              <a:solidFill>
                <a:srgbClr val="40458C"/>
              </a:solidFill>
            </a:endParaRPr>
          </a:p>
        </p:txBody>
      </p:sp>
      <p:sp>
        <p:nvSpPr>
          <p:cNvPr id="8"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9" name="Rectangle 67"/>
          <p:cNvSpPr>
            <a:spLocks noGrp="1" noChangeArrowheads="1"/>
          </p:cNvSpPr>
          <p:nvPr>
            <p:ph type="sldNum" sz="quarter" idx="12"/>
          </p:nvPr>
        </p:nvSpPr>
        <p:spPr>
          <a:ln/>
        </p:spPr>
        <p:txBody>
          <a:bodyPr/>
          <a:lstStyle>
            <a:lvl1pPr>
              <a:defRPr/>
            </a:lvl1pPr>
          </a:lstStyle>
          <a:p>
            <a:pPr>
              <a:defRPr/>
            </a:pPr>
            <a:fld id="{EDA86609-C543-244C-A9C6-3EB5901CC1C7}"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33932870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pPr>
              <a:defRPr/>
            </a:pPr>
            <a:fld id="{953BAE37-2865-1F4F-AF2C-FEC5C014B182}" type="datetime1">
              <a:t>3/6/20</a:t>
            </a:fld>
            <a:endParaRPr lang="en-US">
              <a:solidFill>
                <a:srgbClr val="40458C"/>
              </a:solidFill>
            </a:endParaRPr>
          </a:p>
        </p:txBody>
      </p:sp>
      <p:sp>
        <p:nvSpPr>
          <p:cNvPr id="4"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5" name="Rectangle 67"/>
          <p:cNvSpPr>
            <a:spLocks noGrp="1" noChangeArrowheads="1"/>
          </p:cNvSpPr>
          <p:nvPr>
            <p:ph type="sldNum" sz="quarter" idx="12"/>
          </p:nvPr>
        </p:nvSpPr>
        <p:spPr>
          <a:ln/>
        </p:spPr>
        <p:txBody>
          <a:bodyPr/>
          <a:lstStyle>
            <a:lvl1pPr>
              <a:defRPr/>
            </a:lvl1pPr>
          </a:lstStyle>
          <a:p>
            <a:pPr>
              <a:defRPr/>
            </a:pPr>
            <a:fld id="{9B0C43F1-1CC1-C444-8B9E-46C265F29154}"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92647312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fld id="{6D1571B8-84E4-AE4D-904F-B6CD544EDA54}" type="datetime1">
              <a:t>3/6/20</a:t>
            </a:fld>
            <a:endParaRPr lang="en-US">
              <a:solidFill>
                <a:srgbClr val="40458C"/>
              </a:solidFill>
            </a:endParaRPr>
          </a:p>
        </p:txBody>
      </p:sp>
      <p:sp>
        <p:nvSpPr>
          <p:cNvPr id="3"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4" name="Rectangle 67"/>
          <p:cNvSpPr>
            <a:spLocks noGrp="1" noChangeArrowheads="1"/>
          </p:cNvSpPr>
          <p:nvPr>
            <p:ph type="sldNum" sz="quarter" idx="12"/>
          </p:nvPr>
        </p:nvSpPr>
        <p:spPr>
          <a:ln/>
        </p:spPr>
        <p:txBody>
          <a:bodyPr/>
          <a:lstStyle>
            <a:lvl1pPr>
              <a:defRPr/>
            </a:lvl1pPr>
          </a:lstStyle>
          <a:p>
            <a:pPr>
              <a:defRPr/>
            </a:pPr>
            <a:fld id="{1FAD4081-188D-D74F-A2E5-31CF92F8CE1C}"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4043589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fld id="{49D97029-8855-FF43-A425-E1EABEDBEFC1}" type="datetime1">
              <a:t>3/6/20</a:t>
            </a:fld>
            <a:endParaRPr lang="en-US">
              <a:solidFill>
                <a:srgbClr val="40458C"/>
              </a:solidFill>
            </a:endParaRPr>
          </a:p>
        </p:txBody>
      </p:sp>
      <p:sp>
        <p:nvSpPr>
          <p:cNvPr id="6"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7" name="Rectangle 67"/>
          <p:cNvSpPr>
            <a:spLocks noGrp="1" noChangeArrowheads="1"/>
          </p:cNvSpPr>
          <p:nvPr>
            <p:ph type="sldNum" sz="quarter" idx="12"/>
          </p:nvPr>
        </p:nvSpPr>
        <p:spPr>
          <a:ln/>
        </p:spPr>
        <p:txBody>
          <a:bodyPr/>
          <a:lstStyle>
            <a:lvl1pPr>
              <a:defRPr/>
            </a:lvl1pPr>
          </a:lstStyle>
          <a:p>
            <a:pPr>
              <a:defRPr/>
            </a:pPr>
            <a:fld id="{227E0102-5121-D541-9B65-E58E19018618}"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13600891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fld id="{904A17BA-85BA-0F48-8039-65E756D9D688}" type="datetime1">
              <a:t>3/6/20</a:t>
            </a:fld>
            <a:endParaRPr lang="en-US">
              <a:solidFill>
                <a:srgbClr val="40458C"/>
              </a:solidFill>
            </a:endParaRPr>
          </a:p>
        </p:txBody>
      </p:sp>
      <p:sp>
        <p:nvSpPr>
          <p:cNvPr id="6"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7" name="Rectangle 67"/>
          <p:cNvSpPr>
            <a:spLocks noGrp="1" noChangeArrowheads="1"/>
          </p:cNvSpPr>
          <p:nvPr>
            <p:ph type="sldNum" sz="quarter" idx="12"/>
          </p:nvPr>
        </p:nvSpPr>
        <p:spPr>
          <a:ln/>
        </p:spPr>
        <p:txBody>
          <a:bodyPr/>
          <a:lstStyle>
            <a:lvl1pPr>
              <a:defRPr/>
            </a:lvl1pPr>
          </a:lstStyle>
          <a:p>
            <a:pPr>
              <a:defRPr/>
            </a:pPr>
            <a:fld id="{7CF9BF5B-CBF4-E044-8E9F-A1705F074E4D}"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913276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21" name="Shape 221"/>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222" name="Shape 22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23" name="Shape 223"/>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4" name="Shape 224"/>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fld id="{ADF3B126-8113-AC4D-AF94-D97069969575}" type="datetime1">
              <a:t>3/6/20</a:t>
            </a:fld>
            <a:endParaRPr lang="en-US">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032FFD98-344D-1A4D-BBE5-FCB5766F0BF0}"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60868310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fld id="{F340B4ED-DC81-6740-B2D9-1262E83645F8}" type="datetime1">
              <a:t>3/6/20</a:t>
            </a:fld>
            <a:endParaRPr lang="en-US">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6DDBC079-EE5F-CD42-B880-516D9E96BE42}"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67768280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905000"/>
            <a:ext cx="7772400" cy="4114800"/>
          </a:xfrm>
        </p:spPr>
        <p:txBody>
          <a:bodyPr/>
          <a:lstStyle/>
          <a:p>
            <a:pPr lvl="0"/>
            <a:endParaRPr lang="en-US" noProof="0" smtClean="0"/>
          </a:p>
        </p:txBody>
      </p:sp>
      <p:sp>
        <p:nvSpPr>
          <p:cNvPr id="4" name="Rectangle 65"/>
          <p:cNvSpPr>
            <a:spLocks noGrp="1" noChangeArrowheads="1"/>
          </p:cNvSpPr>
          <p:nvPr>
            <p:ph type="dt" sz="half" idx="10"/>
          </p:nvPr>
        </p:nvSpPr>
        <p:spPr>
          <a:ln/>
        </p:spPr>
        <p:txBody>
          <a:bodyPr/>
          <a:lstStyle>
            <a:lvl1pPr>
              <a:defRPr/>
            </a:lvl1pPr>
          </a:lstStyle>
          <a:p>
            <a:pPr>
              <a:defRPr/>
            </a:pPr>
            <a:fld id="{DA0D1017-282A-5B45-BB0C-739DF0E8464A}" type="datetime1">
              <a:t>3/6/20</a:t>
            </a:fld>
            <a:endParaRPr lang="en-US">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FA8047D4-5BC7-E045-921F-4C9165C308F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69164471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lstStyle/>
          <a:p>
            <a:pPr lvl="0"/>
            <a:endParaRPr lang="en-US" noProof="0" smtClean="0"/>
          </a:p>
        </p:txBody>
      </p:sp>
      <p:sp>
        <p:nvSpPr>
          <p:cNvPr id="4" name="Rectangle 65"/>
          <p:cNvSpPr>
            <a:spLocks noGrp="1" noChangeArrowheads="1"/>
          </p:cNvSpPr>
          <p:nvPr>
            <p:ph type="dt" sz="half" idx="10"/>
          </p:nvPr>
        </p:nvSpPr>
        <p:spPr>
          <a:ln/>
        </p:spPr>
        <p:txBody>
          <a:bodyPr/>
          <a:lstStyle>
            <a:lvl1pPr>
              <a:defRPr/>
            </a:lvl1pPr>
          </a:lstStyle>
          <a:p>
            <a:pPr>
              <a:defRPr/>
            </a:pPr>
            <a:fld id="{72EE5135-0DC6-2A47-987F-F6203FD378BA}" type="datetime1">
              <a:t>3/6/20</a:t>
            </a:fld>
            <a:endParaRPr lang="en-US">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14206A8A-BEAB-554E-9A4C-CC713BF01A11}"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6664529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pPr lvl="0"/>
            <a:endParaRPr lang="en-US" noProof="0" smtClean="0"/>
          </a:p>
        </p:txBody>
      </p:sp>
      <p:sp>
        <p:nvSpPr>
          <p:cNvPr id="5" name="Rectangle 65"/>
          <p:cNvSpPr>
            <a:spLocks noGrp="1" noChangeArrowheads="1"/>
          </p:cNvSpPr>
          <p:nvPr>
            <p:ph type="dt" sz="half" idx="10"/>
          </p:nvPr>
        </p:nvSpPr>
        <p:spPr>
          <a:ln/>
        </p:spPr>
        <p:txBody>
          <a:bodyPr/>
          <a:lstStyle>
            <a:lvl1pPr>
              <a:defRPr/>
            </a:lvl1pPr>
          </a:lstStyle>
          <a:p>
            <a:pPr>
              <a:defRPr/>
            </a:pPr>
            <a:fld id="{50340767-AC01-0449-AA9F-C64F20ACF317}" type="datetime1">
              <a:t>3/6/20</a:t>
            </a:fld>
            <a:endParaRPr lang="en-US">
              <a:solidFill>
                <a:srgbClr val="40458C"/>
              </a:solidFill>
            </a:endParaRPr>
          </a:p>
        </p:txBody>
      </p:sp>
      <p:sp>
        <p:nvSpPr>
          <p:cNvPr id="6"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7" name="Rectangle 67"/>
          <p:cNvSpPr>
            <a:spLocks noGrp="1" noChangeArrowheads="1"/>
          </p:cNvSpPr>
          <p:nvPr>
            <p:ph type="sldNum" sz="quarter" idx="12"/>
          </p:nvPr>
        </p:nvSpPr>
        <p:spPr>
          <a:ln/>
        </p:spPr>
        <p:txBody>
          <a:bodyPr/>
          <a:lstStyle>
            <a:lvl1pPr>
              <a:defRPr/>
            </a:lvl1pPr>
          </a:lstStyle>
          <a:p>
            <a:pPr>
              <a:defRPr/>
            </a:pPr>
            <a:fld id="{11EA6991-D204-E447-A555-41D6C6434FD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90936809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905000"/>
            <a:ext cx="3810000" cy="4114800"/>
          </a:xfrm>
        </p:spPr>
        <p:txBody>
          <a:bodyPr/>
          <a:lstStyle/>
          <a:p>
            <a:pPr lvl="0"/>
            <a:endParaRPr lang="en-US" noProof="0" smtClean="0"/>
          </a:p>
        </p:txBody>
      </p:sp>
      <p:sp>
        <p:nvSpPr>
          <p:cNvPr id="5" name="Rectangle 65"/>
          <p:cNvSpPr>
            <a:spLocks noGrp="1" noChangeArrowheads="1"/>
          </p:cNvSpPr>
          <p:nvPr>
            <p:ph type="dt" sz="half" idx="10"/>
          </p:nvPr>
        </p:nvSpPr>
        <p:spPr>
          <a:ln/>
        </p:spPr>
        <p:txBody>
          <a:bodyPr/>
          <a:lstStyle>
            <a:lvl1pPr>
              <a:defRPr/>
            </a:lvl1pPr>
          </a:lstStyle>
          <a:p>
            <a:pPr>
              <a:defRPr/>
            </a:pPr>
            <a:fld id="{B327E516-6D1F-4A46-AE48-0A7A41AB758C}" type="datetime1">
              <a:t>3/6/20</a:t>
            </a:fld>
            <a:endParaRPr lang="en-US">
              <a:solidFill>
                <a:srgbClr val="40458C"/>
              </a:solidFill>
            </a:endParaRPr>
          </a:p>
        </p:txBody>
      </p:sp>
      <p:sp>
        <p:nvSpPr>
          <p:cNvPr id="6" name="Rectangle 66"/>
          <p:cNvSpPr>
            <a:spLocks noGrp="1" noChangeArrowheads="1"/>
          </p:cNvSpPr>
          <p:nvPr>
            <p:ph type="ftr" sz="quarter" idx="11"/>
          </p:nvPr>
        </p:nvSpPr>
        <p:spPr>
          <a:ln/>
        </p:spPr>
        <p:txBody>
          <a:bodyPr/>
          <a:lstStyle>
            <a:lvl1pPr>
              <a:defRPr/>
            </a:lvl1pPr>
          </a:lstStyle>
          <a:p>
            <a:pPr>
              <a:defRPr/>
            </a:pPr>
            <a:r>
              <a:rPr lang="hr-HR">
                <a:solidFill>
                  <a:srgbClr val="40458C"/>
                </a:solidFill>
              </a:rPr>
              <a:t>(c)JSH,SHG 2019</a:t>
            </a:r>
            <a:endParaRPr lang="en-US">
              <a:solidFill>
                <a:srgbClr val="40458C"/>
              </a:solidFill>
            </a:endParaRPr>
          </a:p>
        </p:txBody>
      </p:sp>
      <p:sp>
        <p:nvSpPr>
          <p:cNvPr id="7" name="Rectangle 67"/>
          <p:cNvSpPr>
            <a:spLocks noGrp="1" noChangeArrowheads="1"/>
          </p:cNvSpPr>
          <p:nvPr>
            <p:ph type="sldNum" sz="quarter" idx="12"/>
          </p:nvPr>
        </p:nvSpPr>
        <p:spPr>
          <a:ln/>
        </p:spPr>
        <p:txBody>
          <a:bodyPr/>
          <a:lstStyle>
            <a:lvl1pPr>
              <a:defRPr/>
            </a:lvl1pPr>
          </a:lstStyle>
          <a:p>
            <a:pPr>
              <a:defRPr/>
            </a:pPr>
            <a:fld id="{E733ADC4-1590-8149-89E4-01087B08275B}"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885626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31" name="Shape 231"/>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32" name="Shape 232"/>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3" name="Shape 23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0" name="Shape 240"/>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41" name="Shape 241"/>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2" name="Shape 242"/>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49" name="Shape 249"/>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50" name="Shape 250"/>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1" name="Shape 251"/>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58" name="Shape 258"/>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259" name="Shape 259"/>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260"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261" name="Shape 261"/>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Content 0">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68" name="Shape 268"/>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269" name="Shape 269"/>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0" name="Shape 270"/>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2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77" name="Shape 277"/>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278" name="Shape 278"/>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9" name="Shape 279"/>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2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86" name="Shape 286"/>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87" name="Shape 287"/>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8" name="Shape 28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295" name="Shape 29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296" name="Shape 296"/>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7" name="Shape 297"/>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298" name="Shape 29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p:cNvSpPr txBox="1"/>
          <p:nvPr userDrawn="1"/>
        </p:nvSpPr>
        <p:spPr>
          <a:xfrm>
            <a:off x="457200" y="6410477"/>
            <a:ext cx="1652290" cy="246221"/>
          </a:xfrm>
          <a:prstGeom prst="rect">
            <a:avLst/>
          </a:prstGeom>
          <a:noFill/>
        </p:spPr>
        <p:txBody>
          <a:bodyPr wrap="none" rtlCol="0">
            <a:spAutoFit/>
          </a:bodyPr>
          <a:lstStyle/>
          <a:p>
            <a:r>
              <a:rPr lang="en-US" sz="1000" dirty="0"/>
              <a:t>2017 © CMG Consulting LLC</a:t>
            </a:r>
          </a:p>
        </p:txBody>
      </p:sp>
      <p:sp>
        <p:nvSpPr>
          <p:cNvPr id="14" name="TextBox 13"/>
          <p:cNvSpPr txBox="1"/>
          <p:nvPr userDrawn="1"/>
        </p:nvSpPr>
        <p:spPr>
          <a:xfrm>
            <a:off x="3979336" y="6436830"/>
            <a:ext cx="1176837" cy="246221"/>
          </a:xfrm>
          <a:prstGeom prst="rect">
            <a:avLst/>
          </a:prstGeom>
          <a:noFill/>
        </p:spPr>
        <p:txBody>
          <a:bodyPr wrap="none" rtlCol="0">
            <a:spAutoFit/>
          </a:bodyPr>
          <a:lstStyle/>
          <a:p>
            <a:r>
              <a:rPr lang="en-US" sz="1000" dirty="0"/>
              <a:t>All Rights Reserved</a:t>
            </a:r>
          </a:p>
        </p:txBody>
      </p:sp>
      <p:sp>
        <p:nvSpPr>
          <p:cNvPr id="15" name="Slide Number Placeholder 6"/>
          <p:cNvSpPr txBox="1">
            <a:spLocks/>
          </p:cNvSpPr>
          <p:nvPr userDrawn="1"/>
        </p:nvSpPr>
        <p:spPr>
          <a:xfrm>
            <a:off x="8129847" y="6436831"/>
            <a:ext cx="556953" cy="21986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0578C4-E2F0-664F-80D6-4CC61396A702}" type="slidenum">
              <a:rPr lang="en-US" sz="1000" smtClean="0"/>
              <a:pPr/>
              <a:t>‹#›</a:t>
            </a:fld>
            <a:endParaRPr lang="en-US" sz="1000" dirty="0"/>
          </a:p>
        </p:txBody>
      </p:sp>
      <p:pic>
        <p:nvPicPr>
          <p:cNvPr id="10" name="Picture 9">
            <a:extLst>
              <a:ext uri="{FF2B5EF4-FFF2-40B4-BE49-F238E27FC236}">
                <a16:creationId xmlns:a16="http://schemas.microsoft.com/office/drawing/2014/main" xmlns="" id="{2D9F615E-690B-2E49-9F76-745D03350E4B}"/>
              </a:ext>
            </a:extLst>
          </p:cNvPr>
          <p:cNvPicPr>
            <a:picLocks noChangeAspect="1"/>
          </p:cNvPicPr>
          <p:nvPr userDrawn="1"/>
        </p:nvPicPr>
        <p:blipFill>
          <a:blip r:embed="rId2"/>
          <a:stretch>
            <a:fillRect/>
          </a:stretch>
        </p:blipFill>
        <p:spPr>
          <a:xfrm>
            <a:off x="116417" y="0"/>
            <a:ext cx="1964125" cy="950383"/>
          </a:xfrm>
          <a:prstGeom prst="rect">
            <a:avLst/>
          </a:prstGeom>
        </p:spPr>
      </p:pic>
      <p:pic>
        <p:nvPicPr>
          <p:cNvPr id="11" name="Picture 10">
            <a:extLst>
              <a:ext uri="{FF2B5EF4-FFF2-40B4-BE49-F238E27FC236}">
                <a16:creationId xmlns:a16="http://schemas.microsoft.com/office/drawing/2014/main" xmlns="" id="{67B91FF7-0404-9A4C-BED7-C0355891A006}"/>
              </a:ext>
            </a:extLst>
          </p:cNvPr>
          <p:cNvPicPr>
            <a:picLocks noChangeAspect="1"/>
          </p:cNvPicPr>
          <p:nvPr userDrawn="1"/>
        </p:nvPicPr>
        <p:blipFill>
          <a:blip r:embed="rId3"/>
          <a:stretch>
            <a:fillRect/>
          </a:stretch>
        </p:blipFill>
        <p:spPr>
          <a:xfrm>
            <a:off x="7341253" y="131112"/>
            <a:ext cx="1687260" cy="688157"/>
          </a:xfrm>
          <a:prstGeom prst="rect">
            <a:avLst/>
          </a:prstGeom>
        </p:spPr>
      </p:pic>
    </p:spTree>
    <p:extLst>
      <p:ext uri="{BB962C8B-B14F-4D97-AF65-F5344CB8AC3E}">
        <p14:creationId xmlns:p14="http://schemas.microsoft.com/office/powerpoint/2010/main" val="9964671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Title Only">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305" name="Shape 30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306" name="Shape 30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2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335" name="Shape 335"/>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336" name="Shape 336"/>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7" name="Shape 337"/>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338" name="Shape 33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2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345" name="Shape 345"/>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346" name="Shape 346"/>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347" name="Shape 347"/>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8" name="Shape 348"/>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2_Title and Vertical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355" name="Shape 355"/>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356" name="Shape 356"/>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7" name="Shape 357"/>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2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364" name="Shape 364"/>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365" name="Shape 365"/>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3_Title Slide">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381" name="Shape 381"/>
          <p:cNvSpPr>
            <a:spLocks noGrp="1"/>
          </p:cNvSpPr>
          <p:nvPr>
            <p:ph type="title"/>
          </p:nvPr>
        </p:nvSpPr>
        <p:spPr>
          <a:xfrm>
            <a:off x="685800" y="2130425"/>
            <a:ext cx="7772400" cy="1470025"/>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382" name="Shape 382"/>
          <p:cNvSpPr>
            <a:spLocks noGrp="1"/>
          </p:cNvSpPr>
          <p:nvPr>
            <p:ph type="body" sz="quarter" idx="1"/>
          </p:nvPr>
        </p:nvSpPr>
        <p:spPr>
          <a:xfrm>
            <a:off x="1371600" y="3886200"/>
            <a:ext cx="6400800" cy="1752600"/>
          </a:xfrm>
          <a:prstGeom prst="rect">
            <a:avLst/>
          </a:prstGeom>
        </p:spPr>
        <p:txBody>
          <a:bodyPr>
            <a:normAutofit/>
          </a:bodyPr>
          <a:lstStyle>
            <a:lvl1pPr marL="0" indent="0" algn="ctr">
              <a:spcBef>
                <a:spcPts val="700"/>
              </a:spcBef>
              <a:buSzTx/>
              <a:buNone/>
              <a:defRPr sz="3200">
                <a:solidFill>
                  <a:srgbClr val="888CA0"/>
                </a:solidFill>
                <a:latin typeface="+mj-lt"/>
                <a:ea typeface="+mj-ea"/>
                <a:cs typeface="+mj-cs"/>
                <a:sym typeface="Calibri"/>
              </a:defRPr>
            </a:lvl1pPr>
            <a:lvl2pPr marL="0" indent="457200" algn="ctr">
              <a:spcBef>
                <a:spcPts val="700"/>
              </a:spcBef>
              <a:buSzTx/>
              <a:buNone/>
              <a:defRPr sz="3200">
                <a:solidFill>
                  <a:srgbClr val="888CA0"/>
                </a:solidFill>
                <a:latin typeface="+mj-lt"/>
                <a:ea typeface="+mj-ea"/>
                <a:cs typeface="+mj-cs"/>
                <a:sym typeface="Calibri"/>
              </a:defRPr>
            </a:lvl2pPr>
            <a:lvl3pPr marL="0" indent="914400" algn="ctr">
              <a:spcBef>
                <a:spcPts val="700"/>
              </a:spcBef>
              <a:buSzTx/>
              <a:buNone/>
              <a:defRPr sz="3200">
                <a:solidFill>
                  <a:srgbClr val="888CA0"/>
                </a:solidFill>
                <a:latin typeface="+mj-lt"/>
                <a:ea typeface="+mj-ea"/>
                <a:cs typeface="+mj-cs"/>
                <a:sym typeface="Calibri"/>
              </a:defRPr>
            </a:lvl3pPr>
            <a:lvl4pPr marL="0" indent="1371600" algn="ctr">
              <a:spcBef>
                <a:spcPts val="700"/>
              </a:spcBef>
              <a:buSzTx/>
              <a:buNone/>
              <a:defRPr sz="3200">
                <a:solidFill>
                  <a:srgbClr val="888CA0"/>
                </a:solidFill>
                <a:latin typeface="+mj-lt"/>
                <a:ea typeface="+mj-ea"/>
                <a:cs typeface="+mj-cs"/>
                <a:sym typeface="Calibri"/>
              </a:defRPr>
            </a:lvl4pPr>
            <a:lvl5pPr marL="0" indent="1828800" algn="ctr">
              <a:spcBef>
                <a:spcPts val="700"/>
              </a:spcBef>
              <a:buSzTx/>
              <a:buNone/>
              <a:defRPr sz="32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3" name="Shape 38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Title and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pic>
        <p:nvPicPr>
          <p:cNvPr id="390" name="image1.png" descr="Task-Force-Logo-Ball_80x80.png"/>
          <p:cNvPicPr>
            <a:picLocks noChangeAspect="1"/>
          </p:cNvPicPr>
          <p:nvPr/>
        </p:nvPicPr>
        <p:blipFill>
          <a:blip r:embed="rId2">
            <a:extLst/>
          </a:blip>
          <a:stretch>
            <a:fillRect/>
          </a:stretch>
        </p:blipFill>
        <p:spPr>
          <a:xfrm>
            <a:off x="228600" y="304800"/>
            <a:ext cx="762000" cy="762000"/>
          </a:xfrm>
          <a:prstGeom prst="rect">
            <a:avLst/>
          </a:prstGeom>
          <a:ln w="12700">
            <a:miter lim="400000"/>
          </a:ln>
        </p:spPr>
      </p:pic>
      <p:sp>
        <p:nvSpPr>
          <p:cNvPr id="391" name="Shape 391"/>
          <p:cNvSpPr>
            <a:spLocks noGrp="1"/>
          </p:cNvSpPr>
          <p:nvPr>
            <p:ph type="title"/>
          </p:nvPr>
        </p:nvSpPr>
        <p:spPr>
          <a:xfrm>
            <a:off x="1143000" y="274638"/>
            <a:ext cx="7543800" cy="792163"/>
          </a:xfrm>
          <a:prstGeom prst="rect">
            <a:avLst/>
          </a:prstGeom>
        </p:spPr>
        <p:txBody>
          <a:bodyPr/>
          <a:lstStyle>
            <a:lvl1pPr>
              <a:defRPr sz="4000">
                <a:solidFill>
                  <a:srgbClr val="002D6A"/>
                </a:solidFill>
                <a:latin typeface="Arial Black"/>
                <a:ea typeface="Arial Black"/>
                <a:cs typeface="Arial Black"/>
                <a:sym typeface="Arial Black"/>
              </a:defRPr>
            </a:lvl1pPr>
          </a:lstStyle>
          <a:p>
            <a:r>
              <a:t>Title Text</a:t>
            </a:r>
          </a:p>
        </p:txBody>
      </p:sp>
      <p:sp>
        <p:nvSpPr>
          <p:cNvPr id="392" name="Shape 392"/>
          <p:cNvSpPr>
            <a:spLocks noGrp="1"/>
          </p:cNvSpPr>
          <p:nvPr>
            <p:ph type="body" idx="1"/>
          </p:nvPr>
        </p:nvSpPr>
        <p:spPr>
          <a:xfrm>
            <a:off x="457200" y="1600200"/>
            <a:ext cx="8229600" cy="4525963"/>
          </a:xfrm>
          <a:prstGeom prst="rect">
            <a:avLst/>
          </a:prstGeom>
        </p:spPr>
        <p:txBody>
          <a:bodyPr>
            <a:normAutofit/>
          </a:bodyPr>
          <a:lstStyle>
            <a:lvl1pPr>
              <a:spcBef>
                <a:spcPts val="700"/>
              </a:spcBef>
              <a:buFont typeface="Arial"/>
              <a:defRPr sz="3200">
                <a:solidFill>
                  <a:srgbClr val="002D6A"/>
                </a:solidFill>
                <a:latin typeface="Arial"/>
                <a:ea typeface="Arial"/>
                <a:cs typeface="Arial"/>
                <a:sym typeface="Arial"/>
              </a:defRPr>
            </a:lvl1pPr>
            <a:lvl2pPr marL="783771" indent="-326571">
              <a:spcBef>
                <a:spcPts val="700"/>
              </a:spcBef>
              <a:buSzPct val="50000"/>
              <a:buFont typeface="Arial"/>
              <a:buChar char="o"/>
              <a:defRPr sz="3200">
                <a:solidFill>
                  <a:srgbClr val="002D6A"/>
                </a:solidFill>
                <a:latin typeface="Arial"/>
                <a:ea typeface="Arial"/>
                <a:cs typeface="Arial"/>
                <a:sym typeface="Arial"/>
              </a:defRPr>
            </a:lvl2pPr>
            <a:lvl3pPr marL="1219200" indent="-304800">
              <a:spcBef>
                <a:spcPts val="700"/>
              </a:spcBef>
              <a:buSzPct val="50000"/>
              <a:buFont typeface="Arial"/>
              <a:defRPr sz="3200">
                <a:solidFill>
                  <a:srgbClr val="002D6A"/>
                </a:solidFill>
                <a:latin typeface="Arial"/>
                <a:ea typeface="Arial"/>
                <a:cs typeface="Arial"/>
                <a:sym typeface="Arial"/>
              </a:defRPr>
            </a:lvl3pPr>
            <a:lvl4pPr marL="1737360" indent="-365760">
              <a:spcBef>
                <a:spcPts val="700"/>
              </a:spcBef>
              <a:buFont typeface="Arial"/>
              <a:defRPr sz="3200">
                <a:solidFill>
                  <a:srgbClr val="002D6A"/>
                </a:solidFill>
                <a:latin typeface="Arial"/>
                <a:ea typeface="Arial"/>
                <a:cs typeface="Arial"/>
                <a:sym typeface="Arial"/>
              </a:defRPr>
            </a:lvl4pPr>
            <a:lvl5pPr marL="2194560" indent="-365760">
              <a:spcBef>
                <a:spcPts val="700"/>
              </a:spcBef>
              <a:buFont typeface="Arial"/>
              <a:defRPr sz="3200">
                <a:solidFill>
                  <a:srgbClr val="002D6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93" name="Shape 393"/>
          <p:cNvSpPr>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3_Section Header">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09" name="Shape 409"/>
          <p:cNvSpPr>
            <a:spLocks noGrp="1"/>
          </p:cNvSpPr>
          <p:nvPr>
            <p:ph type="title"/>
          </p:nvPr>
        </p:nvSpPr>
        <p:spPr>
          <a:xfrm>
            <a:off x="722312" y="4406900"/>
            <a:ext cx="7772401" cy="1362075"/>
          </a:xfrm>
          <a:prstGeom prst="rect">
            <a:avLst/>
          </a:prstGeom>
        </p:spPr>
        <p:txBody>
          <a:bodyPr anchor="t"/>
          <a:lstStyle>
            <a:lvl1pPr>
              <a:defRPr sz="4000" cap="all">
                <a:solidFill>
                  <a:srgbClr val="002D6A"/>
                </a:solidFill>
                <a:latin typeface="+mj-lt"/>
                <a:ea typeface="+mj-ea"/>
                <a:cs typeface="+mj-cs"/>
                <a:sym typeface="Calibri"/>
              </a:defRPr>
            </a:lvl1pPr>
          </a:lstStyle>
          <a:p>
            <a:r>
              <a:t>Title Text</a:t>
            </a:r>
          </a:p>
        </p:txBody>
      </p:sp>
      <p:sp>
        <p:nvSpPr>
          <p:cNvPr id="410" name="Shape 410"/>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CA0"/>
                </a:solidFill>
                <a:latin typeface="+mj-lt"/>
                <a:ea typeface="+mj-ea"/>
                <a:cs typeface="+mj-cs"/>
                <a:sym typeface="Calibri"/>
              </a:defRPr>
            </a:lvl1pPr>
            <a:lvl2pPr marL="0" indent="457200">
              <a:spcBef>
                <a:spcPts val="400"/>
              </a:spcBef>
              <a:buSzTx/>
              <a:buNone/>
              <a:defRPr sz="2000">
                <a:solidFill>
                  <a:srgbClr val="888CA0"/>
                </a:solidFill>
                <a:latin typeface="+mj-lt"/>
                <a:ea typeface="+mj-ea"/>
                <a:cs typeface="+mj-cs"/>
                <a:sym typeface="Calibri"/>
              </a:defRPr>
            </a:lvl2pPr>
            <a:lvl3pPr marL="0" indent="914400">
              <a:spcBef>
                <a:spcPts val="400"/>
              </a:spcBef>
              <a:buSzTx/>
              <a:buNone/>
              <a:defRPr sz="2000">
                <a:solidFill>
                  <a:srgbClr val="888CA0"/>
                </a:solidFill>
                <a:latin typeface="+mj-lt"/>
                <a:ea typeface="+mj-ea"/>
                <a:cs typeface="+mj-cs"/>
                <a:sym typeface="Calibri"/>
              </a:defRPr>
            </a:lvl3pPr>
            <a:lvl4pPr marL="0" indent="1371600">
              <a:spcBef>
                <a:spcPts val="400"/>
              </a:spcBef>
              <a:buSzTx/>
              <a:buNone/>
              <a:defRPr sz="2000">
                <a:solidFill>
                  <a:srgbClr val="888CA0"/>
                </a:solidFill>
                <a:latin typeface="+mj-lt"/>
                <a:ea typeface="+mj-ea"/>
                <a:cs typeface="+mj-cs"/>
                <a:sym typeface="Calibri"/>
              </a:defRPr>
            </a:lvl4pPr>
            <a:lvl5pPr marL="0" indent="1828800">
              <a:spcBef>
                <a:spcPts val="400"/>
              </a:spcBef>
              <a:buSzTx/>
              <a:buNone/>
              <a:defRPr sz="2000">
                <a:solidFill>
                  <a:srgbClr val="888CA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1" name="Shape 411"/>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3_Two Conten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18" name="Shape 418"/>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19" name="Shape 419"/>
          <p:cNvSpPr>
            <a:spLocks noGrp="1"/>
          </p:cNvSpPr>
          <p:nvPr>
            <p:ph type="body" sz="half" idx="1"/>
          </p:nvPr>
        </p:nvSpPr>
        <p:spPr>
          <a:xfrm>
            <a:off x="457200" y="1600200"/>
            <a:ext cx="4038600" cy="4525963"/>
          </a:xfrm>
          <a:prstGeom prst="rect">
            <a:avLst/>
          </a:prstGeom>
        </p:spPr>
        <p:txBody>
          <a:bodyPr>
            <a:normAutofit/>
          </a:bodyPr>
          <a:lstStyle>
            <a:lvl1pPr>
              <a:buFont typeface="Arial"/>
              <a:defRPr>
                <a:solidFill>
                  <a:srgbClr val="002D6A"/>
                </a:solidFill>
                <a:latin typeface="+mj-lt"/>
                <a:ea typeface="+mj-ea"/>
                <a:cs typeface="+mj-cs"/>
                <a:sym typeface="Calibri"/>
              </a:defRPr>
            </a:lvl1pPr>
            <a:lvl2pPr>
              <a:buFont typeface="Arial"/>
              <a:defRPr>
                <a:solidFill>
                  <a:srgbClr val="002D6A"/>
                </a:solidFill>
                <a:latin typeface="+mj-lt"/>
                <a:ea typeface="+mj-ea"/>
                <a:cs typeface="+mj-cs"/>
                <a:sym typeface="Calibri"/>
              </a:defRPr>
            </a:lvl2pPr>
            <a:lvl3pPr marL="1234439" indent="-320039">
              <a:buFont typeface="Arial"/>
              <a:defRPr>
                <a:solidFill>
                  <a:srgbClr val="002D6A"/>
                </a:solidFill>
                <a:latin typeface="+mj-lt"/>
                <a:ea typeface="+mj-ea"/>
                <a:cs typeface="+mj-cs"/>
                <a:sym typeface="Calibri"/>
              </a:defRPr>
            </a:lvl3pPr>
            <a:lvl4pPr marL="1727200" indent="-355600">
              <a:buFont typeface="Arial"/>
              <a:defRPr>
                <a:solidFill>
                  <a:srgbClr val="002D6A"/>
                </a:solidFill>
                <a:latin typeface="+mj-lt"/>
                <a:ea typeface="+mj-ea"/>
                <a:cs typeface="+mj-cs"/>
                <a:sym typeface="Calibri"/>
              </a:defRPr>
            </a:lvl4pPr>
            <a:lvl5pPr marL="2184400" indent="-355600">
              <a:buFont typeface="Arial"/>
              <a:defRPr>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0" name="Shape 420"/>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3_Comparis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27" name="Shape 427"/>
          <p:cNvSpPr>
            <a:spLocks noGrp="1"/>
          </p:cNvSpPr>
          <p:nvPr>
            <p:ph type="title"/>
          </p:nvPr>
        </p:nvSpPr>
        <p:spPr>
          <a:xfrm>
            <a:off x="457200" y="274638"/>
            <a:ext cx="8229600" cy="1143001"/>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28" name="Shape 428"/>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2D6A"/>
                </a:solidFill>
                <a:latin typeface="+mj-lt"/>
                <a:ea typeface="+mj-ea"/>
                <a:cs typeface="+mj-cs"/>
                <a:sym typeface="Calibri"/>
              </a:defRPr>
            </a:lvl1pPr>
            <a:lvl2pPr marL="0" indent="457200">
              <a:spcBef>
                <a:spcPts val="500"/>
              </a:spcBef>
              <a:buSzTx/>
              <a:buNone/>
              <a:defRPr sz="2400" b="1">
                <a:solidFill>
                  <a:srgbClr val="002D6A"/>
                </a:solidFill>
                <a:latin typeface="+mj-lt"/>
                <a:ea typeface="+mj-ea"/>
                <a:cs typeface="+mj-cs"/>
                <a:sym typeface="Calibri"/>
              </a:defRPr>
            </a:lvl2pPr>
            <a:lvl3pPr marL="0" indent="914400">
              <a:spcBef>
                <a:spcPts val="500"/>
              </a:spcBef>
              <a:buSzTx/>
              <a:buNone/>
              <a:defRPr sz="2400" b="1">
                <a:solidFill>
                  <a:srgbClr val="002D6A"/>
                </a:solidFill>
                <a:latin typeface="+mj-lt"/>
                <a:ea typeface="+mj-ea"/>
                <a:cs typeface="+mj-cs"/>
                <a:sym typeface="Calibri"/>
              </a:defRPr>
            </a:lvl3pPr>
            <a:lvl4pPr marL="0" indent="1371600">
              <a:spcBef>
                <a:spcPts val="500"/>
              </a:spcBef>
              <a:buSzTx/>
              <a:buNone/>
              <a:defRPr sz="2400" b="1">
                <a:solidFill>
                  <a:srgbClr val="002D6A"/>
                </a:solidFill>
                <a:latin typeface="+mj-lt"/>
                <a:ea typeface="+mj-ea"/>
                <a:cs typeface="+mj-cs"/>
                <a:sym typeface="Calibri"/>
              </a:defRPr>
            </a:lvl4pPr>
            <a:lvl5pPr marL="0" indent="1828800">
              <a:spcBef>
                <a:spcPts val="500"/>
              </a:spcBef>
              <a:buSzTx/>
              <a:buNone/>
              <a:defRPr sz="2400" b="1">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9" name="Shape 429"/>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2D6A"/>
                </a:solidFill>
                <a:latin typeface="+mj-lt"/>
                <a:ea typeface="+mj-ea"/>
                <a:cs typeface="+mj-cs"/>
                <a:sym typeface="Calibri"/>
              </a:defRPr>
            </a:pPr>
            <a:endParaRPr/>
          </a:p>
        </p:txBody>
      </p:sp>
      <p:sp>
        <p:nvSpPr>
          <p:cNvPr id="430" name="Shape 430"/>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xmlns="" id="{1B0EBA7F-8CD0-A94B-A185-081DBC501D54}"/>
              </a:ext>
            </a:extLst>
          </p:cNvPr>
          <p:cNvPicPr>
            <a:picLocks noChangeAspect="1"/>
          </p:cNvPicPr>
          <p:nvPr userDrawn="1"/>
        </p:nvPicPr>
        <p:blipFill>
          <a:blip r:embed="rId2"/>
          <a:stretch>
            <a:fillRect/>
          </a:stretch>
        </p:blipFill>
        <p:spPr>
          <a:xfrm>
            <a:off x="116417" y="0"/>
            <a:ext cx="1964125" cy="950383"/>
          </a:xfrm>
          <a:prstGeom prst="rect">
            <a:avLst/>
          </a:prstGeom>
        </p:spPr>
      </p:pic>
      <p:pic>
        <p:nvPicPr>
          <p:cNvPr id="4" name="Picture 3">
            <a:extLst>
              <a:ext uri="{FF2B5EF4-FFF2-40B4-BE49-F238E27FC236}">
                <a16:creationId xmlns:a16="http://schemas.microsoft.com/office/drawing/2014/main" xmlns="" id="{B6429CDD-79D6-1C4E-B9E8-1CA22040C06D}"/>
              </a:ext>
            </a:extLst>
          </p:cNvPr>
          <p:cNvPicPr>
            <a:picLocks noChangeAspect="1"/>
          </p:cNvPicPr>
          <p:nvPr userDrawn="1"/>
        </p:nvPicPr>
        <p:blipFill>
          <a:blip r:embed="rId3"/>
          <a:stretch>
            <a:fillRect/>
          </a:stretch>
        </p:blipFill>
        <p:spPr>
          <a:xfrm>
            <a:off x="7341253" y="131112"/>
            <a:ext cx="1687260" cy="688157"/>
          </a:xfrm>
          <a:prstGeom prst="rect">
            <a:avLst/>
          </a:prstGeom>
        </p:spPr>
      </p:pic>
    </p:spTree>
    <p:extLst>
      <p:ext uri="{BB962C8B-B14F-4D97-AF65-F5344CB8AC3E}">
        <p14:creationId xmlns:p14="http://schemas.microsoft.com/office/powerpoint/2010/main" val="213902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2_Blank">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45" name="Shape 445"/>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3_Content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52" name="Shape 452"/>
          <p:cNvSpPr>
            <a:spLocks noGrp="1"/>
          </p:cNvSpPr>
          <p:nvPr>
            <p:ph type="title"/>
          </p:nvPr>
        </p:nvSpPr>
        <p:spPr>
          <a:xfrm>
            <a:off x="457200" y="273050"/>
            <a:ext cx="3008314" cy="1162050"/>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453" name="Shape 453"/>
          <p:cNvSpPr>
            <a:spLocks noGrp="1"/>
          </p:cNvSpPr>
          <p:nvPr>
            <p:ph type="body" idx="1"/>
          </p:nvPr>
        </p:nvSpPr>
        <p:spPr>
          <a:xfrm>
            <a:off x="3575050" y="273050"/>
            <a:ext cx="5111750" cy="5853113"/>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54" name="Shape 454"/>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002D6A"/>
                </a:solidFill>
                <a:latin typeface="+mj-lt"/>
                <a:ea typeface="+mj-ea"/>
                <a:cs typeface="+mj-cs"/>
                <a:sym typeface="Calibri"/>
              </a:defRPr>
            </a:pPr>
            <a:endParaRPr/>
          </a:p>
        </p:txBody>
      </p:sp>
      <p:sp>
        <p:nvSpPr>
          <p:cNvPr id="455" name="Shape 455"/>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3_Picture with Caption">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62" name="Shape 462"/>
          <p:cNvSpPr>
            <a:spLocks noGrp="1"/>
          </p:cNvSpPr>
          <p:nvPr>
            <p:ph type="title"/>
          </p:nvPr>
        </p:nvSpPr>
        <p:spPr>
          <a:xfrm>
            <a:off x="1792288" y="4800600"/>
            <a:ext cx="5486401" cy="566738"/>
          </a:xfrm>
          <a:prstGeom prst="rect">
            <a:avLst/>
          </a:prstGeom>
        </p:spPr>
        <p:txBody>
          <a:bodyPr anchor="b"/>
          <a:lstStyle>
            <a:lvl1pPr>
              <a:defRPr sz="2000">
                <a:solidFill>
                  <a:srgbClr val="002D6A"/>
                </a:solidFill>
                <a:latin typeface="+mj-lt"/>
                <a:ea typeface="+mj-ea"/>
                <a:cs typeface="+mj-cs"/>
                <a:sym typeface="Calibri"/>
              </a:defRPr>
            </a:lvl1pPr>
          </a:lstStyle>
          <a:p>
            <a:r>
              <a:t>Title Text</a:t>
            </a:r>
          </a:p>
        </p:txBody>
      </p:sp>
      <p:sp>
        <p:nvSpPr>
          <p:cNvPr id="463" name="Shape 463"/>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464" name="Shape 464"/>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2D6A"/>
                </a:solidFill>
                <a:latin typeface="+mj-lt"/>
                <a:ea typeface="+mj-ea"/>
                <a:cs typeface="+mj-cs"/>
                <a:sym typeface="Calibri"/>
              </a:defRPr>
            </a:lvl1pPr>
            <a:lvl2pPr marL="0" indent="457200">
              <a:spcBef>
                <a:spcPts val="300"/>
              </a:spcBef>
              <a:buSzTx/>
              <a:buNone/>
              <a:defRPr sz="1400">
                <a:solidFill>
                  <a:srgbClr val="002D6A"/>
                </a:solidFill>
                <a:latin typeface="+mj-lt"/>
                <a:ea typeface="+mj-ea"/>
                <a:cs typeface="+mj-cs"/>
                <a:sym typeface="Calibri"/>
              </a:defRPr>
            </a:lvl2pPr>
            <a:lvl3pPr marL="0" indent="914400">
              <a:spcBef>
                <a:spcPts val="300"/>
              </a:spcBef>
              <a:buSzTx/>
              <a:buNone/>
              <a:defRPr sz="1400">
                <a:solidFill>
                  <a:srgbClr val="002D6A"/>
                </a:solidFill>
                <a:latin typeface="+mj-lt"/>
                <a:ea typeface="+mj-ea"/>
                <a:cs typeface="+mj-cs"/>
                <a:sym typeface="Calibri"/>
              </a:defRPr>
            </a:lvl3pPr>
            <a:lvl4pPr marL="0" indent="1371600">
              <a:spcBef>
                <a:spcPts val="300"/>
              </a:spcBef>
              <a:buSzTx/>
              <a:buNone/>
              <a:defRPr sz="1400">
                <a:solidFill>
                  <a:srgbClr val="002D6A"/>
                </a:solidFill>
                <a:latin typeface="+mj-lt"/>
                <a:ea typeface="+mj-ea"/>
                <a:cs typeface="+mj-cs"/>
                <a:sym typeface="Calibri"/>
              </a:defRPr>
            </a:lvl4pPr>
            <a:lvl5pPr marL="0" indent="1828800">
              <a:spcBef>
                <a:spcPts val="300"/>
              </a:spcBef>
              <a:buSzTx/>
              <a:buNone/>
              <a:defRPr sz="14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5" name="Shape 465"/>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3_Vertical Title and Text">
    <p:bg>
      <p:bgPr>
        <a:gradFill flip="none" rotWithShape="1">
          <a:gsLst>
            <a:gs pos="0">
              <a:srgbClr val="B9D3FF"/>
            </a:gs>
            <a:gs pos="40000">
              <a:srgbClr val="ADCCFF"/>
            </a:gs>
            <a:gs pos="100000">
              <a:srgbClr val="003F65"/>
            </a:gs>
          </a:gsLst>
          <a:path path="circle">
            <a:fillToRect l="50000" t="50000" r="50000" b="50000"/>
          </a:path>
        </a:gradFill>
        <a:effectLst/>
      </p:bgPr>
    </p:bg>
    <p:spTree>
      <p:nvGrpSpPr>
        <p:cNvPr id="1" name=""/>
        <p:cNvGrpSpPr/>
        <p:nvPr/>
      </p:nvGrpSpPr>
      <p:grpSpPr>
        <a:xfrm>
          <a:off x="0" y="0"/>
          <a:ext cx="0" cy="0"/>
          <a:chOff x="0" y="0"/>
          <a:chExt cx="0" cy="0"/>
        </a:xfrm>
      </p:grpSpPr>
      <p:sp>
        <p:nvSpPr>
          <p:cNvPr id="481" name="Shape 481"/>
          <p:cNvSpPr>
            <a:spLocks noGrp="1"/>
          </p:cNvSpPr>
          <p:nvPr>
            <p:ph type="title"/>
          </p:nvPr>
        </p:nvSpPr>
        <p:spPr>
          <a:xfrm>
            <a:off x="6629400" y="274638"/>
            <a:ext cx="2057400" cy="5851526"/>
          </a:xfrm>
          <a:prstGeom prst="rect">
            <a:avLst/>
          </a:prstGeom>
        </p:spPr>
        <p:txBody>
          <a:bodyPr/>
          <a:lstStyle>
            <a:lvl1pPr algn="ctr">
              <a:defRPr sz="4400" b="0">
                <a:solidFill>
                  <a:srgbClr val="002D6A"/>
                </a:solidFill>
                <a:latin typeface="+mj-lt"/>
                <a:ea typeface="+mj-ea"/>
                <a:cs typeface="+mj-cs"/>
                <a:sym typeface="Calibri"/>
              </a:defRPr>
            </a:lvl1pPr>
          </a:lstStyle>
          <a:p>
            <a:r>
              <a:t>Title Text</a:t>
            </a:r>
          </a:p>
        </p:txBody>
      </p:sp>
      <p:sp>
        <p:nvSpPr>
          <p:cNvPr id="482" name="Shape 482"/>
          <p:cNvSpPr>
            <a:spLocks noGrp="1"/>
          </p:cNvSpPr>
          <p:nvPr>
            <p:ph type="body" idx="1"/>
          </p:nvPr>
        </p:nvSpPr>
        <p:spPr>
          <a:xfrm>
            <a:off x="457200" y="274638"/>
            <a:ext cx="6019800" cy="5851526"/>
          </a:xfrm>
          <a:prstGeom prst="rect">
            <a:avLst/>
          </a:prstGeom>
        </p:spPr>
        <p:txBody>
          <a:bodyPr>
            <a:normAutofit/>
          </a:bodyPr>
          <a:lstStyle>
            <a:lvl1pPr>
              <a:spcBef>
                <a:spcPts val="700"/>
              </a:spcBef>
              <a:buFont typeface="Arial"/>
              <a:defRPr sz="3200">
                <a:solidFill>
                  <a:srgbClr val="002D6A"/>
                </a:solidFill>
                <a:latin typeface="+mj-lt"/>
                <a:ea typeface="+mj-ea"/>
                <a:cs typeface="+mj-cs"/>
                <a:sym typeface="Calibri"/>
              </a:defRPr>
            </a:lvl1pPr>
            <a:lvl2pPr marL="783771" indent="-326571">
              <a:spcBef>
                <a:spcPts val="700"/>
              </a:spcBef>
              <a:buFont typeface="Arial"/>
              <a:defRPr sz="3200">
                <a:solidFill>
                  <a:srgbClr val="002D6A"/>
                </a:solidFill>
                <a:latin typeface="+mj-lt"/>
                <a:ea typeface="+mj-ea"/>
                <a:cs typeface="+mj-cs"/>
                <a:sym typeface="Calibri"/>
              </a:defRPr>
            </a:lvl2pPr>
            <a:lvl3pPr marL="1219200" indent="-304800">
              <a:spcBef>
                <a:spcPts val="700"/>
              </a:spcBef>
              <a:buFont typeface="Arial"/>
              <a:defRPr sz="3200">
                <a:solidFill>
                  <a:srgbClr val="002D6A"/>
                </a:solidFill>
                <a:latin typeface="+mj-lt"/>
                <a:ea typeface="+mj-ea"/>
                <a:cs typeface="+mj-cs"/>
                <a:sym typeface="Calibri"/>
              </a:defRPr>
            </a:lvl3pPr>
            <a:lvl4pPr marL="1737360" indent="-365760">
              <a:spcBef>
                <a:spcPts val="700"/>
              </a:spcBef>
              <a:buFont typeface="Arial"/>
              <a:defRPr sz="3200">
                <a:solidFill>
                  <a:srgbClr val="002D6A"/>
                </a:solidFill>
                <a:latin typeface="+mj-lt"/>
                <a:ea typeface="+mj-ea"/>
                <a:cs typeface="+mj-cs"/>
                <a:sym typeface="Calibri"/>
              </a:defRPr>
            </a:lvl4pPr>
            <a:lvl5pPr marL="2194560" indent="-365760">
              <a:spcBef>
                <a:spcPts val="700"/>
              </a:spcBef>
              <a:buFont typeface="Arial"/>
              <a:defRPr sz="3200">
                <a:solidFill>
                  <a:srgbClr val="002D6A"/>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83" name="Shape 483"/>
          <p:cNvSpPr>
            <a:spLocks noGrp="1"/>
          </p:cNvSpPr>
          <p:nvPr>
            <p:ph type="sldNum" sz="quarter" idx="2"/>
          </p:nvPr>
        </p:nvSpPr>
        <p:spPr>
          <a:xfrm>
            <a:off x="8422818" y="6404292"/>
            <a:ext cx="263983" cy="269241"/>
          </a:xfrm>
          <a:prstGeom prst="rect">
            <a:avLst/>
          </a:prstGeom>
        </p:spPr>
        <p:txBody>
          <a:bodyPr anchor="ctr"/>
          <a:lstStyle>
            <a:lvl1pPr>
              <a:defRPr sz="1200">
                <a:solidFill>
                  <a:srgbClr val="888CA0"/>
                </a:solidFill>
                <a:latin typeface="+mj-lt"/>
                <a:ea typeface="+mj-ea"/>
                <a:cs typeface="+mj-cs"/>
                <a:sym typeface="Calibri"/>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cSld>
  <p:clrMapOvr>
    <a:masterClrMapping/>
  </p:clrMapOvr>
  <p:transition xmlns:p14="http://schemas.microsoft.com/office/powerpoint/2010/mai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90" name="Shape 490"/>
          <p:cNvSpPr>
            <a:spLocks noGrp="1"/>
          </p:cNvSpPr>
          <p:nvPr>
            <p:ph type="title"/>
          </p:nvPr>
        </p:nvSpPr>
        <p:spPr>
          <a:xfrm>
            <a:off x="685800" y="2130425"/>
            <a:ext cx="7772400" cy="1470025"/>
          </a:xfrm>
          <a:prstGeom prst="rect">
            <a:avLst/>
          </a:prstGeom>
        </p:spPr>
        <p:txBody>
          <a:bodyPr/>
          <a:lstStyle/>
          <a:p>
            <a:r>
              <a:t>Title Text</a:t>
            </a:r>
          </a:p>
        </p:txBody>
      </p:sp>
      <p:sp>
        <p:nvSpPr>
          <p:cNvPr id="491" name="Shape 491"/>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492" name="Shape 492"/>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99" name="Shape 499"/>
          <p:cNvSpPr>
            <a:spLocks noGrp="1"/>
          </p:cNvSpPr>
          <p:nvPr>
            <p:ph type="title"/>
          </p:nvPr>
        </p:nvSpPr>
        <p:spPr>
          <a:prstGeom prst="rect">
            <a:avLst/>
          </a:prstGeom>
        </p:spPr>
        <p:txBody>
          <a:bodyPr/>
          <a:lstStyle/>
          <a:p>
            <a:r>
              <a:t>Title Text</a:t>
            </a:r>
          </a:p>
        </p:txBody>
      </p:sp>
      <p:sp>
        <p:nvSpPr>
          <p:cNvPr id="500" name="Shape 500"/>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01" name="Shape 501"/>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517" name="Shape 517"/>
          <p:cNvSpPr>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518" name="Shape 518"/>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519" name="Shape 519"/>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526" name="Shape 526"/>
          <p:cNvSpPr>
            <a:spLocks noGrp="1"/>
          </p:cNvSpPr>
          <p:nvPr>
            <p:ph type="title"/>
          </p:nvPr>
        </p:nvSpPr>
        <p:spPr>
          <a:prstGeom prst="rect">
            <a:avLst/>
          </a:prstGeom>
        </p:spPr>
        <p:txBody>
          <a:bodyPr/>
          <a:lstStyle/>
          <a:p>
            <a:r>
              <a:t>Title Text</a:t>
            </a:r>
          </a:p>
        </p:txBody>
      </p:sp>
      <p:sp>
        <p:nvSpPr>
          <p:cNvPr id="527" name="Shape 527"/>
          <p:cNvSpPr>
            <a:spLocks noGrp="1"/>
          </p:cNvSpPr>
          <p:nvPr>
            <p:ph type="body" sz="half" idx="1"/>
          </p:nvPr>
        </p:nvSpPr>
        <p:spPr>
          <a:xfrm>
            <a:off x="685800" y="1981200"/>
            <a:ext cx="3810000" cy="4114800"/>
          </a:xfrm>
          <a:prstGeom prst="rect">
            <a:avLst/>
          </a:prstGeom>
        </p:spPr>
        <p:txBody>
          <a:bodyPr>
            <a:normAutofit/>
          </a:bodyPr>
          <a:lstStyle>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528" name="Shape 528"/>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535" name="Shape 535"/>
          <p:cNvSpPr>
            <a:spLocks noGrp="1"/>
          </p:cNvSpPr>
          <p:nvPr>
            <p:ph type="title"/>
          </p:nvPr>
        </p:nvSpPr>
        <p:spPr>
          <a:xfrm>
            <a:off x="457200" y="274638"/>
            <a:ext cx="8229600" cy="1143001"/>
          </a:xfrm>
          <a:prstGeom prst="rect">
            <a:avLst/>
          </a:prstGeom>
        </p:spPr>
        <p:txBody>
          <a:bodyPr/>
          <a:lstStyle/>
          <a:p>
            <a:r>
              <a:t>Title Text</a:t>
            </a:r>
          </a:p>
        </p:txBody>
      </p:sp>
      <p:sp>
        <p:nvSpPr>
          <p:cNvPr id="536" name="Shape 536"/>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37" name="Shape 537"/>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538" name="Shape 538"/>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545" name="Shape 545"/>
          <p:cNvSpPr>
            <a:spLocks noGrp="1"/>
          </p:cNvSpPr>
          <p:nvPr>
            <p:ph type="title"/>
          </p:nvPr>
        </p:nvSpPr>
        <p:spPr>
          <a:prstGeom prst="rect">
            <a:avLst/>
          </a:prstGeom>
        </p:spPr>
        <p:txBody>
          <a:bodyPr/>
          <a:lstStyle/>
          <a:p>
            <a:r>
              <a:t>Title Text</a:t>
            </a:r>
          </a:p>
        </p:txBody>
      </p:sp>
      <p:sp>
        <p:nvSpPr>
          <p:cNvPr id="546" name="Shape 546"/>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3508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553" name="Shape 553"/>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560" name="Shape 560"/>
          <p:cNvSpPr>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561" name="Shape 561"/>
          <p:cNvSpPr>
            <a:spLocks noGrp="1"/>
          </p:cNvSpPr>
          <p:nvPr>
            <p:ph type="body" idx="1"/>
          </p:nvPr>
        </p:nvSpPr>
        <p:spPr>
          <a:xfrm>
            <a:off x="3575050" y="273050"/>
            <a:ext cx="5111750" cy="5853113"/>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562" name="Shape 562"/>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563" name="Shape 563"/>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570" name="Shape 570"/>
          <p:cNvSpPr>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571" name="Shape 571"/>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572" name="Shape 572"/>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573" name="Shape 573"/>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580" name="Shape 580"/>
          <p:cNvSpPr>
            <a:spLocks noGrp="1"/>
          </p:cNvSpPr>
          <p:nvPr>
            <p:ph type="title"/>
          </p:nvPr>
        </p:nvSpPr>
        <p:spPr>
          <a:prstGeom prst="rect">
            <a:avLst/>
          </a:prstGeom>
        </p:spPr>
        <p:txBody>
          <a:bodyPr/>
          <a:lstStyle/>
          <a:p>
            <a:r>
              <a:t>Title Text</a:t>
            </a:r>
          </a:p>
        </p:txBody>
      </p:sp>
      <p:sp>
        <p:nvSpPr>
          <p:cNvPr id="581" name="Shape 581"/>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82" name="Shape 582"/>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89" name="Shape 589"/>
          <p:cNvSpPr>
            <a:spLocks noGrp="1"/>
          </p:cNvSpPr>
          <p:nvPr>
            <p:ph type="title"/>
          </p:nvPr>
        </p:nvSpPr>
        <p:spPr>
          <a:xfrm>
            <a:off x="6496050" y="609600"/>
            <a:ext cx="1962150" cy="5486400"/>
          </a:xfrm>
          <a:prstGeom prst="rect">
            <a:avLst/>
          </a:prstGeom>
        </p:spPr>
        <p:txBody>
          <a:bodyPr/>
          <a:lstStyle/>
          <a:p>
            <a:r>
              <a:t>Title Text</a:t>
            </a:r>
          </a:p>
        </p:txBody>
      </p:sp>
      <p:sp>
        <p:nvSpPr>
          <p:cNvPr id="590" name="Shape 590"/>
          <p:cNvSpPr>
            <a:spLocks noGrp="1"/>
          </p:cNvSpPr>
          <p:nvPr>
            <p:ph type="body" idx="1"/>
          </p:nvPr>
        </p:nvSpPr>
        <p:spPr>
          <a:xfrm>
            <a:off x="609600" y="609600"/>
            <a:ext cx="573405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1" name="Shape 591"/>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1_Title and Chart">
    <p:spTree>
      <p:nvGrpSpPr>
        <p:cNvPr id="1" name=""/>
        <p:cNvGrpSpPr/>
        <p:nvPr/>
      </p:nvGrpSpPr>
      <p:grpSpPr>
        <a:xfrm>
          <a:off x="0" y="0"/>
          <a:ext cx="0" cy="0"/>
          <a:chOff x="0" y="0"/>
          <a:chExt cx="0" cy="0"/>
        </a:xfrm>
      </p:grpSpPr>
      <p:sp>
        <p:nvSpPr>
          <p:cNvPr id="598" name="Shape 598"/>
          <p:cNvSpPr>
            <a:spLocks noGrp="1"/>
          </p:cNvSpPr>
          <p:nvPr>
            <p:ph type="title"/>
          </p:nvPr>
        </p:nvSpPr>
        <p:spPr>
          <a:prstGeom prst="rect">
            <a:avLst/>
          </a:prstGeom>
        </p:spPr>
        <p:txBody>
          <a:bodyPr/>
          <a:lstStyle/>
          <a:p>
            <a:r>
              <a:t>Title Text</a:t>
            </a:r>
          </a:p>
        </p:txBody>
      </p:sp>
      <p:sp>
        <p:nvSpPr>
          <p:cNvPr id="599" name="Shape 599"/>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1_Title and Table">
    <p:spTree>
      <p:nvGrpSpPr>
        <p:cNvPr id="1" name=""/>
        <p:cNvGrpSpPr/>
        <p:nvPr/>
      </p:nvGrpSpPr>
      <p:grpSpPr>
        <a:xfrm>
          <a:off x="0" y="0"/>
          <a:ext cx="0" cy="0"/>
          <a:chOff x="0" y="0"/>
          <a:chExt cx="0" cy="0"/>
        </a:xfrm>
      </p:grpSpPr>
      <p:sp>
        <p:nvSpPr>
          <p:cNvPr id="606" name="Shape 606"/>
          <p:cNvSpPr>
            <a:spLocks noGrp="1"/>
          </p:cNvSpPr>
          <p:nvPr>
            <p:ph type="title"/>
          </p:nvPr>
        </p:nvSpPr>
        <p:spPr>
          <a:prstGeom prst="rect">
            <a:avLst/>
          </a:prstGeom>
        </p:spPr>
        <p:txBody>
          <a:bodyPr/>
          <a:lstStyle/>
          <a:p>
            <a:r>
              <a:t>Title Text</a:t>
            </a:r>
          </a:p>
        </p:txBody>
      </p:sp>
      <p:sp>
        <p:nvSpPr>
          <p:cNvPr id="607" name="Shape 607"/>
          <p:cNvSpPr>
            <a:spLocks noGrp="1"/>
          </p:cNvSpPr>
          <p:nvPr>
            <p:ph type="sldNum" sz="quarter" idx="2"/>
          </p:nvPr>
        </p:nvSpPr>
        <p:spPr>
          <a:xfrm>
            <a:off x="8176259" y="6248400"/>
            <a:ext cx="281941" cy="287087"/>
          </a:xfrm>
          <a:prstGeom prst="rect">
            <a:avLst/>
          </a:prstGeom>
        </p:spPr>
        <p:txBody>
          <a:bodyPr/>
          <a:lstStyle>
            <a:lvl1pPr>
              <a:defRPr sz="1400"/>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grpSp>
        <p:nvGrpSpPr>
          <p:cNvPr id="678" name="Group 678"/>
          <p:cNvGrpSpPr/>
          <p:nvPr/>
        </p:nvGrpSpPr>
        <p:grpSpPr>
          <a:xfrm>
            <a:off x="0" y="0"/>
            <a:ext cx="9144000" cy="6858000"/>
            <a:chOff x="0" y="0"/>
            <a:chExt cx="9144000" cy="6858000"/>
          </a:xfrm>
        </p:grpSpPr>
        <p:grpSp>
          <p:nvGrpSpPr>
            <p:cNvPr id="668" name="Group 668"/>
            <p:cNvGrpSpPr/>
            <p:nvPr/>
          </p:nvGrpSpPr>
          <p:grpSpPr>
            <a:xfrm>
              <a:off x="0" y="0"/>
              <a:ext cx="9144000" cy="6858000"/>
              <a:chOff x="0" y="0"/>
              <a:chExt cx="9144000" cy="6858000"/>
            </a:xfrm>
          </p:grpSpPr>
          <p:sp>
            <p:nvSpPr>
              <p:cNvPr id="614" name="Shape 614"/>
              <p:cNvSpPr/>
              <p:nvPr/>
            </p:nvSpPr>
            <p:spPr>
              <a:xfrm>
                <a:off x="3352800" y="0"/>
                <a:ext cx="5791200" cy="152400"/>
              </a:xfrm>
              <a:prstGeom prst="rect">
                <a:avLst/>
              </a:prstGeom>
              <a:solidFill>
                <a:srgbClr val="CFDBFD"/>
              </a:solid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nvGrpSpPr>
              <p:cNvPr id="666" name="Group 666"/>
              <p:cNvGrpSpPr/>
              <p:nvPr/>
            </p:nvGrpSpPr>
            <p:grpSpPr>
              <a:xfrm>
                <a:off x="0" y="0"/>
                <a:ext cx="9144000" cy="6858000"/>
                <a:chOff x="0" y="0"/>
                <a:chExt cx="9144000" cy="6858000"/>
              </a:xfrm>
            </p:grpSpPr>
            <p:sp>
              <p:nvSpPr>
                <p:cNvPr id="615" name="Shape 615"/>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6" name="Shape 616"/>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7" name="Shape 617"/>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8" name="Shape 618"/>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19" name="Shape 619"/>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0" name="Shape 620"/>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1" name="Shape 621"/>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2" name="Shape 622"/>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3" name="Shape 623"/>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4" name="Shape 624"/>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5" name="Shape 625"/>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6" name="Shape 626"/>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7" name="Shape 627"/>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8" name="Shape 628"/>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29" name="Shape 629"/>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0" name="Shape 630"/>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1" name="Shape 631"/>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2" name="Shape 632"/>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3" name="Shape 633"/>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4" name="Shape 634"/>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5" name="Shape 635"/>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6" name="Shape 636"/>
                <p:cNvSpPr/>
                <p:nvPr/>
              </p:nvSpPr>
              <p:spPr>
                <a:xfrm>
                  <a:off x="0" y="6705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7" name="Shape 637"/>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8" name="Shape 638"/>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39" name="Shape 639"/>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0" name="Shape 640"/>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1" name="Shape 641"/>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2" name="Shape 642"/>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3" name="Shape 643"/>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4" name="Shape 644"/>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5" name="Shape 645"/>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6" name="Shape 646"/>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7" name="Shape 647"/>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8" name="Shape 648"/>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49" name="Shape 649"/>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0" name="Shape 650"/>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1" name="Shape 651"/>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2" name="Shape 652"/>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3" name="Shape 653"/>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4" name="Shape 654"/>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5" name="Shape 655"/>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6" name="Shape 656"/>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7" name="Shape 657"/>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8" name="Shape 658"/>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59" name="Shape 659"/>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0" name="Shape 660"/>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1" name="Shape 661"/>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2" name="Shape 662"/>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3" name="Shape 663"/>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4" name="Shape 664"/>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65" name="Shape 665"/>
                <p:cNvSpPr/>
                <p:nvPr/>
              </p:nvSpPr>
              <p:spPr>
                <a:xfrm flipH="1">
                  <a:off x="8839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sp>
            <p:nvSpPr>
              <p:cNvPr id="667" name="Shape 66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673" name="Group 673"/>
            <p:cNvGrpSpPr/>
            <p:nvPr/>
          </p:nvGrpSpPr>
          <p:grpSpPr>
            <a:xfrm>
              <a:off x="4763" y="887412"/>
              <a:ext cx="6654800" cy="2851151"/>
              <a:chOff x="0" y="0"/>
              <a:chExt cx="6654799" cy="2851150"/>
            </a:xfrm>
          </p:grpSpPr>
          <p:sp>
            <p:nvSpPr>
              <p:cNvPr id="669" name="Shape 669"/>
              <p:cNvSpPr/>
              <p:nvPr/>
            </p:nvSpPr>
            <p:spPr>
              <a:xfrm flipH="1">
                <a:off x="798512" y="0"/>
                <a:ext cx="1" cy="28511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0" name="Shape 670"/>
              <p:cNvSpPr/>
              <p:nvPr/>
            </p:nvSpPr>
            <p:spPr>
              <a:xfrm flipH="1" flipV="1">
                <a:off x="0" y="2166937"/>
                <a:ext cx="5097463" cy="158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1" name="Shape 671"/>
              <p:cNvSpPr/>
              <p:nvPr/>
            </p:nvSpPr>
            <p:spPr>
              <a:xfrm flipH="1" flipV="1">
                <a:off x="604837" y="601662"/>
                <a:ext cx="6049963" cy="1589"/>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2" name="Shape 672"/>
              <p:cNvSpPr/>
              <p:nvPr/>
            </p:nvSpPr>
            <p:spPr>
              <a:xfrm rot="16200000" flipH="1">
                <a:off x="671506" y="477831"/>
                <a:ext cx="247657" cy="249245"/>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nvGrpSpPr>
            <p:cNvPr id="677" name="Group 677"/>
            <p:cNvGrpSpPr/>
            <p:nvPr/>
          </p:nvGrpSpPr>
          <p:grpSpPr>
            <a:xfrm>
              <a:off x="2349500" y="3098800"/>
              <a:ext cx="6045200" cy="2876550"/>
              <a:chOff x="0" y="0"/>
              <a:chExt cx="6045200" cy="2876550"/>
            </a:xfrm>
          </p:grpSpPr>
          <p:sp>
            <p:nvSpPr>
              <p:cNvPr id="674" name="Shape 674"/>
              <p:cNvSpPr/>
              <p:nvPr/>
            </p:nvSpPr>
            <p:spPr>
              <a:xfrm>
                <a:off x="0" y="2366645"/>
                <a:ext cx="6045200"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5" name="Shape 675"/>
              <p:cNvSpPr/>
              <p:nvPr/>
            </p:nvSpPr>
            <p:spPr>
              <a:xfrm flipH="1">
                <a:off x="5862320" y="0"/>
                <a:ext cx="1" cy="287655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76" name="Shape 676"/>
              <p:cNvSpPr/>
              <p:nvPr/>
            </p:nvSpPr>
            <p:spPr>
              <a:xfrm rot="5400000">
                <a:off x="5741987" y="2212969"/>
                <a:ext cx="247657" cy="249244"/>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599"/>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679" name="Shape 679"/>
          <p:cNvSpPr>
            <a:spLocks noGrp="1"/>
          </p:cNvSpPr>
          <p:nvPr>
            <p:ph type="title"/>
          </p:nvPr>
        </p:nvSpPr>
        <p:spPr>
          <a:xfrm>
            <a:off x="990600" y="17526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680" name="Shape 680"/>
          <p:cNvSpPr>
            <a:spLocks noGrp="1"/>
          </p:cNvSpPr>
          <p:nvPr>
            <p:ph type="body" sz="quarter" idx="1"/>
          </p:nvPr>
        </p:nvSpPr>
        <p:spPr>
          <a:xfrm>
            <a:off x="990600" y="3309937"/>
            <a:ext cx="6400800" cy="1752601"/>
          </a:xfrm>
          <a:prstGeom prst="rect">
            <a:avLst/>
          </a:prstGeom>
        </p:spPr>
        <p:txBody>
          <a:bodyPr>
            <a:normAutofit/>
          </a:bodyPr>
          <a:lstStyle>
            <a:lvl1pPr marL="0" indent="0">
              <a:spcBef>
                <a:spcPts val="700"/>
              </a:spcBef>
              <a:buSzTx/>
              <a:buNone/>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81" name="Shape 681"/>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grpSp>
        <p:nvGrpSpPr>
          <p:cNvPr id="748" name="Group 748"/>
          <p:cNvGrpSpPr/>
          <p:nvPr/>
        </p:nvGrpSpPr>
        <p:grpSpPr>
          <a:xfrm>
            <a:off x="0" y="0"/>
            <a:ext cx="9144000" cy="6858000"/>
            <a:chOff x="0" y="0"/>
            <a:chExt cx="9144000" cy="6858000"/>
          </a:xfrm>
        </p:grpSpPr>
        <p:grpSp>
          <p:nvGrpSpPr>
            <p:cNvPr id="741" name="Group 741"/>
            <p:cNvGrpSpPr/>
            <p:nvPr/>
          </p:nvGrpSpPr>
          <p:grpSpPr>
            <a:xfrm>
              <a:off x="0" y="0"/>
              <a:ext cx="9144000" cy="6858000"/>
              <a:chOff x="0" y="0"/>
              <a:chExt cx="9144000" cy="6858000"/>
            </a:xfrm>
          </p:grpSpPr>
          <p:grpSp>
            <p:nvGrpSpPr>
              <p:cNvPr id="710" name="Group 710"/>
              <p:cNvGrpSpPr/>
              <p:nvPr/>
            </p:nvGrpSpPr>
            <p:grpSpPr>
              <a:xfrm>
                <a:off x="0" y="304800"/>
                <a:ext cx="9144000" cy="6400800"/>
                <a:chOff x="0" y="0"/>
                <a:chExt cx="9144000" cy="6400800"/>
              </a:xfrm>
            </p:grpSpPr>
            <p:sp>
              <p:nvSpPr>
                <p:cNvPr id="688" name="Shape 688"/>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89" name="Shape 689"/>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0" name="Shape 690"/>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1" name="Shape 691"/>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2" name="Shape 692"/>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3" name="Shape 693"/>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4" name="Shape 694"/>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5" name="Shape 695"/>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6" name="Shape 696"/>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7" name="Shape 697"/>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8" name="Shape 698"/>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699" name="Shape 699"/>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0" name="Shape 700"/>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1" name="Shape 701"/>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2" name="Shape 702"/>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3" name="Shape 703"/>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4" name="Shape 704"/>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5" name="Shape 705"/>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6" name="Shape 706"/>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7" name="Shape 707"/>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8" name="Shape 708"/>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09" name="Shape 709"/>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740" name="Group 740"/>
              <p:cNvGrpSpPr/>
              <p:nvPr/>
            </p:nvGrpSpPr>
            <p:grpSpPr>
              <a:xfrm>
                <a:off x="304799" y="0"/>
                <a:ext cx="8534402" cy="6858000"/>
                <a:chOff x="0" y="0"/>
                <a:chExt cx="8534400" cy="6858000"/>
              </a:xfrm>
            </p:grpSpPr>
            <p:sp>
              <p:nvSpPr>
                <p:cNvPr id="711" name="Shape 711"/>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2" name="Shape 712"/>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3" name="Shape 713"/>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4" name="Shape 714"/>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5" name="Shape 715"/>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6" name="Shape 716"/>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7" name="Shape 717"/>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8" name="Shape 718"/>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19" name="Shape 719"/>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0" name="Shape 720"/>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1" name="Shape 721"/>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2" name="Shape 722"/>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3" name="Shape 723"/>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4" name="Shape 724"/>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5" name="Shape 725"/>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6" name="Shape 726"/>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7" name="Shape 727"/>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8" name="Shape 728"/>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29" name="Shape 729"/>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0" name="Shape 730"/>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1" name="Shape 731"/>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2" name="Shape 732"/>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3" name="Shape 733"/>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4" name="Shape 734"/>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5" name="Shape 735"/>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6" name="Shape 736"/>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7" name="Shape 737"/>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8" name="Shape 738"/>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39" name="Shape 739"/>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742" name="Shape 742"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743" name="Shape 743"/>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747" name="Group 747"/>
            <p:cNvGrpSpPr/>
            <p:nvPr/>
          </p:nvGrpSpPr>
          <p:grpSpPr>
            <a:xfrm>
              <a:off x="414337" y="1416045"/>
              <a:ext cx="1784351" cy="2324105"/>
              <a:chOff x="0" y="-4"/>
              <a:chExt cx="1784350" cy="2324103"/>
            </a:xfrm>
          </p:grpSpPr>
          <p:sp>
            <p:nvSpPr>
              <p:cNvPr id="744" name="Shape 744"/>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5" name="Shape 745"/>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46" name="Shape 746"/>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749" name="Shape 749"/>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750" name="Shape 750"/>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751" name="Shape 751"/>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grpSp>
        <p:nvGrpSpPr>
          <p:cNvPr id="818" name="Group 818"/>
          <p:cNvGrpSpPr/>
          <p:nvPr/>
        </p:nvGrpSpPr>
        <p:grpSpPr>
          <a:xfrm>
            <a:off x="0" y="0"/>
            <a:ext cx="9144000" cy="6858000"/>
            <a:chOff x="0" y="0"/>
            <a:chExt cx="9144000" cy="6858000"/>
          </a:xfrm>
        </p:grpSpPr>
        <p:grpSp>
          <p:nvGrpSpPr>
            <p:cNvPr id="811" name="Group 811"/>
            <p:cNvGrpSpPr/>
            <p:nvPr/>
          </p:nvGrpSpPr>
          <p:grpSpPr>
            <a:xfrm>
              <a:off x="0" y="0"/>
              <a:ext cx="9144000" cy="6858000"/>
              <a:chOff x="0" y="0"/>
              <a:chExt cx="9144000" cy="6858000"/>
            </a:xfrm>
          </p:grpSpPr>
          <p:grpSp>
            <p:nvGrpSpPr>
              <p:cNvPr id="780" name="Group 780"/>
              <p:cNvGrpSpPr/>
              <p:nvPr/>
            </p:nvGrpSpPr>
            <p:grpSpPr>
              <a:xfrm>
                <a:off x="0" y="304800"/>
                <a:ext cx="9144000" cy="6400800"/>
                <a:chOff x="0" y="0"/>
                <a:chExt cx="9144000" cy="6400800"/>
              </a:xfrm>
            </p:grpSpPr>
            <p:sp>
              <p:nvSpPr>
                <p:cNvPr id="758" name="Shape 758"/>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59" name="Shape 759"/>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0" name="Shape 760"/>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1" name="Shape 761"/>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2" name="Shape 762"/>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3" name="Shape 763"/>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4" name="Shape 764"/>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5" name="Shape 765"/>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6" name="Shape 766"/>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7" name="Shape 767"/>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8" name="Shape 768"/>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69" name="Shape 769"/>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0" name="Shape 770"/>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1" name="Shape 771"/>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2" name="Shape 772"/>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3" name="Shape 773"/>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4" name="Shape 774"/>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5" name="Shape 775"/>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6" name="Shape 776"/>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7" name="Shape 777"/>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8" name="Shape 778"/>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79" name="Shape 779"/>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810" name="Group 810"/>
              <p:cNvGrpSpPr/>
              <p:nvPr/>
            </p:nvGrpSpPr>
            <p:grpSpPr>
              <a:xfrm>
                <a:off x="304799" y="0"/>
                <a:ext cx="8534402" cy="6858000"/>
                <a:chOff x="0" y="0"/>
                <a:chExt cx="8534400" cy="6858000"/>
              </a:xfrm>
            </p:grpSpPr>
            <p:sp>
              <p:nvSpPr>
                <p:cNvPr id="781" name="Shape 781"/>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2" name="Shape 782"/>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3" name="Shape 783"/>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4" name="Shape 784"/>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5" name="Shape 785"/>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6" name="Shape 786"/>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7" name="Shape 787"/>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8" name="Shape 788"/>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89" name="Shape 789"/>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0" name="Shape 790"/>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1" name="Shape 791"/>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2" name="Shape 792"/>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3" name="Shape 793"/>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4" name="Shape 794"/>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5" name="Shape 795"/>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6" name="Shape 796"/>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7" name="Shape 797"/>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8" name="Shape 798"/>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799" name="Shape 799"/>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0" name="Shape 800"/>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1" name="Shape 801"/>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2" name="Shape 802"/>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3" name="Shape 803"/>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4" name="Shape 804"/>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5" name="Shape 805"/>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6" name="Shape 806"/>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7" name="Shape 807"/>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8" name="Shape 808"/>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09" name="Shape 809"/>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812" name="Shape 812"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813" name="Shape 813"/>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817" name="Group 817"/>
            <p:cNvGrpSpPr/>
            <p:nvPr/>
          </p:nvGrpSpPr>
          <p:grpSpPr>
            <a:xfrm>
              <a:off x="414337" y="1416045"/>
              <a:ext cx="1784351" cy="2324105"/>
              <a:chOff x="0" y="-4"/>
              <a:chExt cx="1784350" cy="2324103"/>
            </a:xfrm>
          </p:grpSpPr>
          <p:sp>
            <p:nvSpPr>
              <p:cNvPr id="814" name="Shape 814"/>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15" name="Shape 815"/>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16" name="Shape 816"/>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819" name="Shape 819"/>
          <p:cNvSpPr>
            <a:spLocks noGrp="1"/>
          </p:cNvSpPr>
          <p:nvPr>
            <p:ph type="title"/>
          </p:nvPr>
        </p:nvSpPr>
        <p:spPr>
          <a:xfrm>
            <a:off x="722312" y="4406900"/>
            <a:ext cx="7772401" cy="1362075"/>
          </a:xfrm>
          <a:prstGeom prst="rect">
            <a:avLst/>
          </a:prstGeom>
        </p:spPr>
        <p:txBody>
          <a:bodyPr anchor="t"/>
          <a:lstStyle>
            <a:lvl1pPr>
              <a:defRPr sz="4000" cap="all">
                <a:solidFill>
                  <a:srgbClr val="660066"/>
                </a:solidFill>
                <a:latin typeface="Tahoma"/>
                <a:ea typeface="Tahoma"/>
                <a:cs typeface="Tahoma"/>
                <a:sym typeface="Tahoma"/>
              </a:defRPr>
            </a:lvl1pPr>
          </a:lstStyle>
          <a:p>
            <a:r>
              <a:t>Title Text</a:t>
            </a:r>
          </a:p>
        </p:txBody>
      </p:sp>
      <p:sp>
        <p:nvSpPr>
          <p:cNvPr id="820" name="Shape 820"/>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40458C"/>
                </a:solidFill>
                <a:latin typeface="Tahoma"/>
                <a:ea typeface="Tahoma"/>
                <a:cs typeface="Tahoma"/>
                <a:sym typeface="Tahoma"/>
              </a:defRPr>
            </a:lvl1pPr>
            <a:lvl2pPr marL="0" indent="457200">
              <a:spcBef>
                <a:spcPts val="400"/>
              </a:spcBef>
              <a:buSzTx/>
              <a:buNone/>
              <a:defRPr sz="2000">
                <a:solidFill>
                  <a:srgbClr val="40458C"/>
                </a:solidFill>
                <a:latin typeface="Tahoma"/>
                <a:ea typeface="Tahoma"/>
                <a:cs typeface="Tahoma"/>
                <a:sym typeface="Tahoma"/>
              </a:defRPr>
            </a:lvl2pPr>
            <a:lvl3pPr marL="0" indent="914400">
              <a:spcBef>
                <a:spcPts val="400"/>
              </a:spcBef>
              <a:buSzTx/>
              <a:buNone/>
              <a:defRPr sz="2000">
                <a:solidFill>
                  <a:srgbClr val="40458C"/>
                </a:solidFill>
                <a:latin typeface="Tahoma"/>
                <a:ea typeface="Tahoma"/>
                <a:cs typeface="Tahoma"/>
                <a:sym typeface="Tahoma"/>
              </a:defRPr>
            </a:lvl3pPr>
            <a:lvl4pPr marL="0" indent="1371600">
              <a:spcBef>
                <a:spcPts val="400"/>
              </a:spcBef>
              <a:buSzTx/>
              <a:buNone/>
              <a:defRPr sz="2000">
                <a:solidFill>
                  <a:srgbClr val="40458C"/>
                </a:solidFill>
                <a:latin typeface="Tahoma"/>
                <a:ea typeface="Tahoma"/>
                <a:cs typeface="Tahoma"/>
                <a:sym typeface="Tahoma"/>
              </a:defRPr>
            </a:lvl4pPr>
            <a:lvl5pPr marL="0" indent="1828800">
              <a:spcBef>
                <a:spcPts val="400"/>
              </a:spcBef>
              <a:buSzTx/>
              <a:buNone/>
              <a:defRPr sz="20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21" name="Shape 821"/>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32096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grpSp>
        <p:nvGrpSpPr>
          <p:cNvPr id="888" name="Group 888"/>
          <p:cNvGrpSpPr/>
          <p:nvPr/>
        </p:nvGrpSpPr>
        <p:grpSpPr>
          <a:xfrm>
            <a:off x="0" y="0"/>
            <a:ext cx="9144000" cy="6858000"/>
            <a:chOff x="0" y="0"/>
            <a:chExt cx="9144000" cy="6858000"/>
          </a:xfrm>
        </p:grpSpPr>
        <p:grpSp>
          <p:nvGrpSpPr>
            <p:cNvPr id="881" name="Group 881"/>
            <p:cNvGrpSpPr/>
            <p:nvPr/>
          </p:nvGrpSpPr>
          <p:grpSpPr>
            <a:xfrm>
              <a:off x="0" y="0"/>
              <a:ext cx="9144000" cy="6858000"/>
              <a:chOff x="0" y="0"/>
              <a:chExt cx="9144000" cy="6858000"/>
            </a:xfrm>
          </p:grpSpPr>
          <p:grpSp>
            <p:nvGrpSpPr>
              <p:cNvPr id="850" name="Group 850"/>
              <p:cNvGrpSpPr/>
              <p:nvPr/>
            </p:nvGrpSpPr>
            <p:grpSpPr>
              <a:xfrm>
                <a:off x="0" y="304800"/>
                <a:ext cx="9144000" cy="6400800"/>
                <a:chOff x="0" y="0"/>
                <a:chExt cx="9144000" cy="6400800"/>
              </a:xfrm>
            </p:grpSpPr>
            <p:sp>
              <p:nvSpPr>
                <p:cNvPr id="828" name="Shape 828"/>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29" name="Shape 829"/>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0" name="Shape 830"/>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1" name="Shape 831"/>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2" name="Shape 832"/>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3" name="Shape 833"/>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4" name="Shape 834"/>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5" name="Shape 835"/>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6" name="Shape 836"/>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7" name="Shape 837"/>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8" name="Shape 838"/>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39" name="Shape 839"/>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0" name="Shape 840"/>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1" name="Shape 841"/>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2" name="Shape 842"/>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3" name="Shape 843"/>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4" name="Shape 844"/>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5" name="Shape 845"/>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6" name="Shape 846"/>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7" name="Shape 847"/>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8" name="Shape 848"/>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49" name="Shape 849"/>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880" name="Group 880"/>
              <p:cNvGrpSpPr/>
              <p:nvPr/>
            </p:nvGrpSpPr>
            <p:grpSpPr>
              <a:xfrm>
                <a:off x="304799" y="0"/>
                <a:ext cx="8534402" cy="6858000"/>
                <a:chOff x="0" y="0"/>
                <a:chExt cx="8534400" cy="6858000"/>
              </a:xfrm>
            </p:grpSpPr>
            <p:sp>
              <p:nvSpPr>
                <p:cNvPr id="851" name="Shape 851"/>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2" name="Shape 852"/>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3" name="Shape 853"/>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4" name="Shape 854"/>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5" name="Shape 855"/>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6" name="Shape 856"/>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7" name="Shape 857"/>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8" name="Shape 858"/>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59" name="Shape 859"/>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0" name="Shape 860"/>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1" name="Shape 861"/>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2" name="Shape 862"/>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3" name="Shape 863"/>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4" name="Shape 864"/>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5" name="Shape 865"/>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6" name="Shape 866"/>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7" name="Shape 867"/>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8" name="Shape 868"/>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69" name="Shape 869"/>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0" name="Shape 870"/>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1" name="Shape 871"/>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2" name="Shape 872"/>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3" name="Shape 873"/>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4" name="Shape 874"/>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5" name="Shape 875"/>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6" name="Shape 876"/>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7" name="Shape 877"/>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8" name="Shape 878"/>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79" name="Shape 879"/>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882" name="Shape 882"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883" name="Shape 883"/>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887" name="Group 887"/>
            <p:cNvGrpSpPr/>
            <p:nvPr/>
          </p:nvGrpSpPr>
          <p:grpSpPr>
            <a:xfrm>
              <a:off x="414337" y="1416045"/>
              <a:ext cx="1784351" cy="2324105"/>
              <a:chOff x="0" y="-4"/>
              <a:chExt cx="1784350" cy="2324103"/>
            </a:xfrm>
          </p:grpSpPr>
          <p:sp>
            <p:nvSpPr>
              <p:cNvPr id="884" name="Shape 884"/>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85" name="Shape 885"/>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86" name="Shape 886"/>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889" name="Shape 889"/>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890" name="Shape 890"/>
          <p:cNvSpPr>
            <a:spLocks noGrp="1"/>
          </p:cNvSpPr>
          <p:nvPr>
            <p:ph type="body" sz="half" idx="1"/>
          </p:nvPr>
        </p:nvSpPr>
        <p:spPr>
          <a:xfrm>
            <a:off x="838200" y="1905000"/>
            <a:ext cx="3810000" cy="4114800"/>
          </a:xfrm>
          <a:prstGeom prst="rect">
            <a:avLst/>
          </a:prstGeom>
        </p:spPr>
        <p:txBody>
          <a:bodyPr>
            <a:normAutofit/>
          </a:bodyPr>
          <a:lstStyle>
            <a:lvl1pPr>
              <a:buSzPct val="110000"/>
              <a:buBlip>
                <a:blip r:embed="rId3"/>
              </a:buBlip>
              <a:defRPr>
                <a:solidFill>
                  <a:srgbClr val="40458C"/>
                </a:solidFill>
                <a:latin typeface="Tahoma"/>
                <a:ea typeface="Tahoma"/>
                <a:cs typeface="Tahoma"/>
                <a:sym typeface="Tahoma"/>
              </a:defRPr>
            </a:lvl1pPr>
            <a:lvl2pPr>
              <a:buSzPct val="60000"/>
              <a:buChar char="■"/>
              <a:defRPr>
                <a:solidFill>
                  <a:srgbClr val="40458C"/>
                </a:solidFill>
                <a:latin typeface="Tahoma"/>
                <a:ea typeface="Tahoma"/>
                <a:cs typeface="Tahoma"/>
                <a:sym typeface="Tahoma"/>
              </a:defRPr>
            </a:lvl2pPr>
            <a:lvl3pPr marL="1234439" indent="-320039">
              <a:buSzPct val="95000"/>
              <a:buChar char="⬥"/>
              <a:defRPr>
                <a:solidFill>
                  <a:srgbClr val="40458C"/>
                </a:solidFill>
                <a:latin typeface="Tahoma"/>
                <a:ea typeface="Tahoma"/>
                <a:cs typeface="Tahoma"/>
                <a:sym typeface="Tahoma"/>
              </a:defRPr>
            </a:lvl3pPr>
            <a:lvl4pPr marL="1727200" indent="-355600">
              <a:buSzPct val="65000"/>
              <a:buChar char="■"/>
              <a:defRPr>
                <a:solidFill>
                  <a:srgbClr val="40458C"/>
                </a:solidFill>
                <a:latin typeface="Tahoma"/>
                <a:ea typeface="Tahoma"/>
                <a:cs typeface="Tahoma"/>
                <a:sym typeface="Tahoma"/>
              </a:defRPr>
            </a:lvl4pPr>
            <a:lvl5pPr marL="2184400" indent="-355600">
              <a:buSzPct val="60000"/>
              <a:buChar char="■"/>
              <a:defRPr>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91" name="Shape 891"/>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grpSp>
        <p:nvGrpSpPr>
          <p:cNvPr id="958" name="Group 958"/>
          <p:cNvGrpSpPr/>
          <p:nvPr/>
        </p:nvGrpSpPr>
        <p:grpSpPr>
          <a:xfrm>
            <a:off x="0" y="0"/>
            <a:ext cx="9144000" cy="6858000"/>
            <a:chOff x="0" y="0"/>
            <a:chExt cx="9144000" cy="6858000"/>
          </a:xfrm>
        </p:grpSpPr>
        <p:grpSp>
          <p:nvGrpSpPr>
            <p:cNvPr id="951" name="Group 951"/>
            <p:cNvGrpSpPr/>
            <p:nvPr/>
          </p:nvGrpSpPr>
          <p:grpSpPr>
            <a:xfrm>
              <a:off x="0" y="0"/>
              <a:ext cx="9144000" cy="6858000"/>
              <a:chOff x="0" y="0"/>
              <a:chExt cx="9144000" cy="6858000"/>
            </a:xfrm>
          </p:grpSpPr>
          <p:grpSp>
            <p:nvGrpSpPr>
              <p:cNvPr id="920" name="Group 920"/>
              <p:cNvGrpSpPr/>
              <p:nvPr/>
            </p:nvGrpSpPr>
            <p:grpSpPr>
              <a:xfrm>
                <a:off x="0" y="304800"/>
                <a:ext cx="9144000" cy="6400800"/>
                <a:chOff x="0" y="0"/>
                <a:chExt cx="9144000" cy="6400800"/>
              </a:xfrm>
            </p:grpSpPr>
            <p:sp>
              <p:nvSpPr>
                <p:cNvPr id="898" name="Shape 898"/>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899" name="Shape 899"/>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0" name="Shape 900"/>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1" name="Shape 901"/>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2" name="Shape 902"/>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3" name="Shape 903"/>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4" name="Shape 904"/>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5" name="Shape 905"/>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6" name="Shape 906"/>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7" name="Shape 907"/>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8" name="Shape 908"/>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09" name="Shape 909"/>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0" name="Shape 910"/>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1" name="Shape 911"/>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2" name="Shape 912"/>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3" name="Shape 913"/>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4" name="Shape 914"/>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5" name="Shape 915"/>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6" name="Shape 916"/>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7" name="Shape 917"/>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8" name="Shape 918"/>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19" name="Shape 919"/>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950" name="Group 950"/>
              <p:cNvGrpSpPr/>
              <p:nvPr/>
            </p:nvGrpSpPr>
            <p:grpSpPr>
              <a:xfrm>
                <a:off x="304799" y="0"/>
                <a:ext cx="8534402" cy="6858000"/>
                <a:chOff x="0" y="0"/>
                <a:chExt cx="8534400" cy="6858000"/>
              </a:xfrm>
            </p:grpSpPr>
            <p:sp>
              <p:nvSpPr>
                <p:cNvPr id="921" name="Shape 921"/>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2" name="Shape 922"/>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3" name="Shape 923"/>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4" name="Shape 924"/>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5" name="Shape 925"/>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6" name="Shape 926"/>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7" name="Shape 927"/>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8" name="Shape 928"/>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29" name="Shape 929"/>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0" name="Shape 930"/>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1" name="Shape 931"/>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2" name="Shape 932"/>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3" name="Shape 933"/>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4" name="Shape 934"/>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5" name="Shape 935"/>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6" name="Shape 936"/>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7" name="Shape 937"/>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8" name="Shape 938"/>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39" name="Shape 939"/>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0" name="Shape 940"/>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1" name="Shape 941"/>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2" name="Shape 942"/>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3" name="Shape 943"/>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4" name="Shape 944"/>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5" name="Shape 945"/>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6" name="Shape 946"/>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7" name="Shape 947"/>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8" name="Shape 948"/>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49" name="Shape 949"/>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952" name="Shape 952"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953" name="Shape 953"/>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957" name="Group 957"/>
            <p:cNvGrpSpPr/>
            <p:nvPr/>
          </p:nvGrpSpPr>
          <p:grpSpPr>
            <a:xfrm>
              <a:off x="414337" y="1416045"/>
              <a:ext cx="1784351" cy="2324105"/>
              <a:chOff x="0" y="-4"/>
              <a:chExt cx="1784350" cy="2324103"/>
            </a:xfrm>
          </p:grpSpPr>
          <p:sp>
            <p:nvSpPr>
              <p:cNvPr id="954" name="Shape 954"/>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55" name="Shape 955"/>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56" name="Shape 956"/>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959" name="Shape 959"/>
          <p:cNvSpPr>
            <a:spLocks noGrp="1"/>
          </p:cNvSpPr>
          <p:nvPr>
            <p:ph type="title"/>
          </p:nvPr>
        </p:nvSpPr>
        <p:spPr>
          <a:xfrm>
            <a:off x="457200" y="274638"/>
            <a:ext cx="8229600" cy="1143001"/>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960" name="Shape 960"/>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40458C"/>
                </a:solidFill>
                <a:latin typeface="Tahoma"/>
                <a:ea typeface="Tahoma"/>
                <a:cs typeface="Tahoma"/>
                <a:sym typeface="Tahoma"/>
              </a:defRPr>
            </a:lvl1pPr>
            <a:lvl2pPr marL="0" indent="457200">
              <a:spcBef>
                <a:spcPts val="500"/>
              </a:spcBef>
              <a:buSzTx/>
              <a:buNone/>
              <a:defRPr sz="2400" b="1">
                <a:solidFill>
                  <a:srgbClr val="40458C"/>
                </a:solidFill>
                <a:latin typeface="Tahoma"/>
                <a:ea typeface="Tahoma"/>
                <a:cs typeface="Tahoma"/>
                <a:sym typeface="Tahoma"/>
              </a:defRPr>
            </a:lvl2pPr>
            <a:lvl3pPr marL="0" indent="914400">
              <a:spcBef>
                <a:spcPts val="500"/>
              </a:spcBef>
              <a:buSzTx/>
              <a:buNone/>
              <a:defRPr sz="2400" b="1">
                <a:solidFill>
                  <a:srgbClr val="40458C"/>
                </a:solidFill>
                <a:latin typeface="Tahoma"/>
                <a:ea typeface="Tahoma"/>
                <a:cs typeface="Tahoma"/>
                <a:sym typeface="Tahoma"/>
              </a:defRPr>
            </a:lvl3pPr>
            <a:lvl4pPr marL="0" indent="1371600">
              <a:spcBef>
                <a:spcPts val="500"/>
              </a:spcBef>
              <a:buSzTx/>
              <a:buNone/>
              <a:defRPr sz="2400" b="1">
                <a:solidFill>
                  <a:srgbClr val="40458C"/>
                </a:solidFill>
                <a:latin typeface="Tahoma"/>
                <a:ea typeface="Tahoma"/>
                <a:cs typeface="Tahoma"/>
                <a:sym typeface="Tahoma"/>
              </a:defRPr>
            </a:lvl4pPr>
            <a:lvl5pPr marL="0" indent="1828800">
              <a:spcBef>
                <a:spcPts val="500"/>
              </a:spcBef>
              <a:buSzTx/>
              <a:buNone/>
              <a:defRPr sz="2400" b="1">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961" name="Shape 961"/>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40458C"/>
                </a:solidFill>
                <a:latin typeface="Tahoma"/>
                <a:ea typeface="Tahoma"/>
                <a:cs typeface="Tahoma"/>
                <a:sym typeface="Tahoma"/>
              </a:defRPr>
            </a:pPr>
            <a:endParaRPr/>
          </a:p>
        </p:txBody>
      </p:sp>
      <p:sp>
        <p:nvSpPr>
          <p:cNvPr id="962" name="Shape 962"/>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grpSp>
        <p:nvGrpSpPr>
          <p:cNvPr id="1029" name="Group 1029"/>
          <p:cNvGrpSpPr/>
          <p:nvPr/>
        </p:nvGrpSpPr>
        <p:grpSpPr>
          <a:xfrm>
            <a:off x="0" y="0"/>
            <a:ext cx="9144000" cy="6858000"/>
            <a:chOff x="0" y="0"/>
            <a:chExt cx="9144000" cy="6858000"/>
          </a:xfrm>
        </p:grpSpPr>
        <p:grpSp>
          <p:nvGrpSpPr>
            <p:cNvPr id="1022" name="Group 1022"/>
            <p:cNvGrpSpPr/>
            <p:nvPr/>
          </p:nvGrpSpPr>
          <p:grpSpPr>
            <a:xfrm>
              <a:off x="0" y="0"/>
              <a:ext cx="9144000" cy="6858000"/>
              <a:chOff x="0" y="0"/>
              <a:chExt cx="9144000" cy="6858000"/>
            </a:xfrm>
          </p:grpSpPr>
          <p:grpSp>
            <p:nvGrpSpPr>
              <p:cNvPr id="991" name="Group 991"/>
              <p:cNvGrpSpPr/>
              <p:nvPr/>
            </p:nvGrpSpPr>
            <p:grpSpPr>
              <a:xfrm>
                <a:off x="0" y="304800"/>
                <a:ext cx="9144000" cy="6400800"/>
                <a:chOff x="0" y="0"/>
                <a:chExt cx="9144000" cy="6400800"/>
              </a:xfrm>
            </p:grpSpPr>
            <p:sp>
              <p:nvSpPr>
                <p:cNvPr id="969" name="Shape 969"/>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0" name="Shape 970"/>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1" name="Shape 971"/>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2" name="Shape 972"/>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3" name="Shape 973"/>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4" name="Shape 974"/>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5" name="Shape 975"/>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6" name="Shape 976"/>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7" name="Shape 977"/>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8" name="Shape 978"/>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79" name="Shape 979"/>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0" name="Shape 980"/>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1" name="Shape 981"/>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2" name="Shape 982"/>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3" name="Shape 983"/>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4" name="Shape 984"/>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5" name="Shape 985"/>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6" name="Shape 986"/>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7" name="Shape 987"/>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8" name="Shape 988"/>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89" name="Shape 989"/>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0" name="Shape 990"/>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021" name="Group 1021"/>
              <p:cNvGrpSpPr/>
              <p:nvPr/>
            </p:nvGrpSpPr>
            <p:grpSpPr>
              <a:xfrm>
                <a:off x="304799" y="0"/>
                <a:ext cx="8534402" cy="6858000"/>
                <a:chOff x="0" y="0"/>
                <a:chExt cx="8534400" cy="6858000"/>
              </a:xfrm>
            </p:grpSpPr>
            <p:sp>
              <p:nvSpPr>
                <p:cNvPr id="992" name="Shape 992"/>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3" name="Shape 993"/>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4" name="Shape 994"/>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5" name="Shape 995"/>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6" name="Shape 996"/>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7" name="Shape 997"/>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8" name="Shape 998"/>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999" name="Shape 999"/>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0" name="Shape 1000"/>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1" name="Shape 1001"/>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2" name="Shape 1002"/>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3" name="Shape 1003"/>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4" name="Shape 1004"/>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5" name="Shape 1005"/>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6" name="Shape 1006"/>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7" name="Shape 1007"/>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8" name="Shape 1008"/>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09" name="Shape 1009"/>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0" name="Shape 1010"/>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1" name="Shape 1011"/>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2" name="Shape 1012"/>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3" name="Shape 1013"/>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4" name="Shape 1014"/>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5" name="Shape 1015"/>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6" name="Shape 1016"/>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7" name="Shape 1017"/>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8" name="Shape 1018"/>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19" name="Shape 1019"/>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20" name="Shape 1020"/>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023" name="Shape 1023"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024" name="Shape 1024"/>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028" name="Group 1028"/>
            <p:cNvGrpSpPr/>
            <p:nvPr/>
          </p:nvGrpSpPr>
          <p:grpSpPr>
            <a:xfrm>
              <a:off x="414337" y="1416045"/>
              <a:ext cx="1784351" cy="2324105"/>
              <a:chOff x="0" y="-4"/>
              <a:chExt cx="1784350" cy="2324103"/>
            </a:xfrm>
          </p:grpSpPr>
          <p:sp>
            <p:nvSpPr>
              <p:cNvPr id="1025" name="Shape 1025"/>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26" name="Shape 1026"/>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27" name="Shape 1027"/>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030" name="Shape 1030"/>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1031" name="Shape 1031"/>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grpSp>
        <p:nvGrpSpPr>
          <p:cNvPr id="1106" name="Group 1106"/>
          <p:cNvGrpSpPr/>
          <p:nvPr/>
        </p:nvGrpSpPr>
        <p:grpSpPr>
          <a:xfrm>
            <a:off x="0" y="0"/>
            <a:ext cx="9144000" cy="6858000"/>
            <a:chOff x="0" y="0"/>
            <a:chExt cx="9144000" cy="6858000"/>
          </a:xfrm>
        </p:grpSpPr>
        <p:grpSp>
          <p:nvGrpSpPr>
            <p:cNvPr id="1099" name="Group 1099"/>
            <p:cNvGrpSpPr/>
            <p:nvPr/>
          </p:nvGrpSpPr>
          <p:grpSpPr>
            <a:xfrm>
              <a:off x="0" y="0"/>
              <a:ext cx="9144000" cy="6858000"/>
              <a:chOff x="0" y="0"/>
              <a:chExt cx="9144000" cy="6858000"/>
            </a:xfrm>
          </p:grpSpPr>
          <p:grpSp>
            <p:nvGrpSpPr>
              <p:cNvPr id="1068" name="Group 1068"/>
              <p:cNvGrpSpPr/>
              <p:nvPr/>
            </p:nvGrpSpPr>
            <p:grpSpPr>
              <a:xfrm>
                <a:off x="0" y="304800"/>
                <a:ext cx="9144000" cy="6400800"/>
                <a:chOff x="0" y="0"/>
                <a:chExt cx="9144000" cy="6400800"/>
              </a:xfrm>
            </p:grpSpPr>
            <p:sp>
              <p:nvSpPr>
                <p:cNvPr id="1046" name="Shape 1046"/>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47" name="Shape 1047"/>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48" name="Shape 1048"/>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49" name="Shape 1049"/>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0" name="Shape 1050"/>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1" name="Shape 1051"/>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2" name="Shape 1052"/>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3" name="Shape 1053"/>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4" name="Shape 1054"/>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5" name="Shape 1055"/>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6" name="Shape 1056"/>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7" name="Shape 1057"/>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8" name="Shape 1058"/>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59" name="Shape 1059"/>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0" name="Shape 1060"/>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1" name="Shape 1061"/>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2" name="Shape 1062"/>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3" name="Shape 1063"/>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4" name="Shape 1064"/>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5" name="Shape 1065"/>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6" name="Shape 1066"/>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67" name="Shape 1067"/>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098" name="Group 1098"/>
              <p:cNvGrpSpPr/>
              <p:nvPr/>
            </p:nvGrpSpPr>
            <p:grpSpPr>
              <a:xfrm>
                <a:off x="304799" y="0"/>
                <a:ext cx="8534402" cy="6858000"/>
                <a:chOff x="0" y="0"/>
                <a:chExt cx="8534400" cy="6858000"/>
              </a:xfrm>
            </p:grpSpPr>
            <p:sp>
              <p:nvSpPr>
                <p:cNvPr id="1069" name="Shape 1069"/>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0" name="Shape 1070"/>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1" name="Shape 1071"/>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2" name="Shape 1072"/>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3" name="Shape 1073"/>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4" name="Shape 1074"/>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5" name="Shape 1075"/>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6" name="Shape 1076"/>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7" name="Shape 1077"/>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8" name="Shape 1078"/>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79" name="Shape 1079"/>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0" name="Shape 1080"/>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1" name="Shape 1081"/>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2" name="Shape 1082"/>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3" name="Shape 1083"/>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4" name="Shape 1084"/>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5" name="Shape 1085"/>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6" name="Shape 1086"/>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7" name="Shape 1087"/>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8" name="Shape 1088"/>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89" name="Shape 1089"/>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0" name="Shape 1090"/>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1" name="Shape 1091"/>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2" name="Shape 1092"/>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3" name="Shape 1093"/>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4" name="Shape 1094"/>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5" name="Shape 1095"/>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6" name="Shape 1096"/>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097" name="Shape 1097"/>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100" name="Shape 1100"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101" name="Shape 1101"/>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105" name="Group 1105"/>
            <p:cNvGrpSpPr/>
            <p:nvPr/>
          </p:nvGrpSpPr>
          <p:grpSpPr>
            <a:xfrm>
              <a:off x="414337" y="1416045"/>
              <a:ext cx="1784351" cy="2324105"/>
              <a:chOff x="0" y="-4"/>
              <a:chExt cx="1784350" cy="2324103"/>
            </a:xfrm>
          </p:grpSpPr>
          <p:sp>
            <p:nvSpPr>
              <p:cNvPr id="1102" name="Shape 1102"/>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03" name="Shape 1103"/>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04" name="Shape 1104"/>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107" name="Shape 1107"/>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grpSp>
        <p:nvGrpSpPr>
          <p:cNvPr id="1181" name="Group 1181"/>
          <p:cNvGrpSpPr/>
          <p:nvPr/>
        </p:nvGrpSpPr>
        <p:grpSpPr>
          <a:xfrm>
            <a:off x="0" y="0"/>
            <a:ext cx="9144000" cy="6858000"/>
            <a:chOff x="0" y="0"/>
            <a:chExt cx="9144000" cy="6858000"/>
          </a:xfrm>
        </p:grpSpPr>
        <p:grpSp>
          <p:nvGrpSpPr>
            <p:cNvPr id="1174" name="Group 1174"/>
            <p:cNvGrpSpPr/>
            <p:nvPr/>
          </p:nvGrpSpPr>
          <p:grpSpPr>
            <a:xfrm>
              <a:off x="0" y="0"/>
              <a:ext cx="9144000" cy="6858000"/>
              <a:chOff x="0" y="0"/>
              <a:chExt cx="9144000" cy="6858000"/>
            </a:xfrm>
          </p:grpSpPr>
          <p:grpSp>
            <p:nvGrpSpPr>
              <p:cNvPr id="1143" name="Group 1143"/>
              <p:cNvGrpSpPr/>
              <p:nvPr/>
            </p:nvGrpSpPr>
            <p:grpSpPr>
              <a:xfrm>
                <a:off x="0" y="304800"/>
                <a:ext cx="9144000" cy="6400800"/>
                <a:chOff x="0" y="0"/>
                <a:chExt cx="9144000" cy="6400800"/>
              </a:xfrm>
            </p:grpSpPr>
            <p:sp>
              <p:nvSpPr>
                <p:cNvPr id="1121" name="Shape 112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2" name="Shape 112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3" name="Shape 112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4" name="Shape 112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5" name="Shape 112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6" name="Shape 112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7" name="Shape 112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8" name="Shape 112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29" name="Shape 112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0" name="Shape 113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1" name="Shape 113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2" name="Shape 113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3" name="Shape 113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4" name="Shape 113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5" name="Shape 113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6" name="Shape 113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7" name="Shape 113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8" name="Shape 113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39" name="Shape 113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0" name="Shape 114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1" name="Shape 114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2" name="Shape 114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173" name="Group 1173"/>
              <p:cNvGrpSpPr/>
              <p:nvPr/>
            </p:nvGrpSpPr>
            <p:grpSpPr>
              <a:xfrm>
                <a:off x="304799" y="0"/>
                <a:ext cx="8534402" cy="6858000"/>
                <a:chOff x="0" y="0"/>
                <a:chExt cx="8534400" cy="6858000"/>
              </a:xfrm>
            </p:grpSpPr>
            <p:sp>
              <p:nvSpPr>
                <p:cNvPr id="1144" name="Shape 114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5" name="Shape 114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6" name="Shape 114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7" name="Shape 114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8" name="Shape 114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49" name="Shape 114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0" name="Shape 115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1" name="Shape 115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2" name="Shape 115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3" name="Shape 115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4" name="Shape 115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5" name="Shape 115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6" name="Shape 115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7" name="Shape 115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8" name="Shape 115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59" name="Shape 115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0" name="Shape 116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1" name="Shape 116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2" name="Shape 116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3" name="Shape 116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4" name="Shape 116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5" name="Shape 116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6" name="Shape 116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7" name="Shape 116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8" name="Shape 116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69" name="Shape 116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70" name="Shape 117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71" name="Shape 117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72" name="Shape 117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175" name="Shape 117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176" name="Shape 117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180" name="Group 1180"/>
            <p:cNvGrpSpPr/>
            <p:nvPr/>
          </p:nvGrpSpPr>
          <p:grpSpPr>
            <a:xfrm>
              <a:off x="414337" y="1416045"/>
              <a:ext cx="1784351" cy="2324105"/>
              <a:chOff x="0" y="-4"/>
              <a:chExt cx="1784350" cy="2324103"/>
            </a:xfrm>
          </p:grpSpPr>
          <p:sp>
            <p:nvSpPr>
              <p:cNvPr id="1177" name="Shape 1177"/>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78" name="Shape 117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79" name="Shape 1179"/>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182" name="Shape 1182"/>
          <p:cNvSpPr>
            <a:spLocks noGrp="1"/>
          </p:cNvSpPr>
          <p:nvPr>
            <p:ph type="title"/>
          </p:nvPr>
        </p:nvSpPr>
        <p:spPr>
          <a:xfrm>
            <a:off x="457200" y="273050"/>
            <a:ext cx="3008314" cy="1162050"/>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1183" name="Shape 1183"/>
          <p:cNvSpPr>
            <a:spLocks noGrp="1"/>
          </p:cNvSpPr>
          <p:nvPr>
            <p:ph type="body" idx="1"/>
          </p:nvPr>
        </p:nvSpPr>
        <p:spPr>
          <a:xfrm>
            <a:off x="3575050" y="273050"/>
            <a:ext cx="5111750" cy="5853113"/>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184" name="Shape 1184"/>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solidFill>
                  <a:srgbClr val="40458C"/>
                </a:solidFill>
                <a:latin typeface="Tahoma"/>
                <a:ea typeface="Tahoma"/>
                <a:cs typeface="Tahoma"/>
                <a:sym typeface="Tahoma"/>
              </a:defRPr>
            </a:pPr>
            <a:endParaRPr/>
          </a:p>
        </p:txBody>
      </p:sp>
      <p:sp>
        <p:nvSpPr>
          <p:cNvPr id="1185" name="Shape 1185"/>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grpSp>
        <p:nvGrpSpPr>
          <p:cNvPr id="1252" name="Group 1252"/>
          <p:cNvGrpSpPr/>
          <p:nvPr/>
        </p:nvGrpSpPr>
        <p:grpSpPr>
          <a:xfrm>
            <a:off x="0" y="0"/>
            <a:ext cx="9144000" cy="6858000"/>
            <a:chOff x="0" y="0"/>
            <a:chExt cx="9144000" cy="6858000"/>
          </a:xfrm>
        </p:grpSpPr>
        <p:grpSp>
          <p:nvGrpSpPr>
            <p:cNvPr id="1245" name="Group 1245"/>
            <p:cNvGrpSpPr/>
            <p:nvPr/>
          </p:nvGrpSpPr>
          <p:grpSpPr>
            <a:xfrm>
              <a:off x="0" y="0"/>
              <a:ext cx="9144000" cy="6858000"/>
              <a:chOff x="0" y="0"/>
              <a:chExt cx="9144000" cy="6858000"/>
            </a:xfrm>
          </p:grpSpPr>
          <p:grpSp>
            <p:nvGrpSpPr>
              <p:cNvPr id="1214" name="Group 1214"/>
              <p:cNvGrpSpPr/>
              <p:nvPr/>
            </p:nvGrpSpPr>
            <p:grpSpPr>
              <a:xfrm>
                <a:off x="0" y="304800"/>
                <a:ext cx="9144000" cy="6400800"/>
                <a:chOff x="0" y="0"/>
                <a:chExt cx="9144000" cy="6400800"/>
              </a:xfrm>
            </p:grpSpPr>
            <p:sp>
              <p:nvSpPr>
                <p:cNvPr id="1192" name="Shape 119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93" name="Shape 119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94" name="Shape 119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95" name="Shape 119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96" name="Shape 119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97" name="Shape 119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98" name="Shape 119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199" name="Shape 119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0" name="Shape 120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1" name="Shape 120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2" name="Shape 120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3" name="Shape 120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4" name="Shape 120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5" name="Shape 120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6" name="Shape 120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7" name="Shape 120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8" name="Shape 120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09" name="Shape 120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0" name="Shape 121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1" name="Shape 121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2" name="Shape 121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3" name="Shape 121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244" name="Group 1244"/>
              <p:cNvGrpSpPr/>
              <p:nvPr/>
            </p:nvGrpSpPr>
            <p:grpSpPr>
              <a:xfrm>
                <a:off x="304799" y="0"/>
                <a:ext cx="8534402" cy="6858000"/>
                <a:chOff x="0" y="0"/>
                <a:chExt cx="8534400" cy="6858000"/>
              </a:xfrm>
            </p:grpSpPr>
            <p:sp>
              <p:nvSpPr>
                <p:cNvPr id="1215" name="Shape 121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6" name="Shape 121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7" name="Shape 121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8" name="Shape 121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19" name="Shape 121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0" name="Shape 122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1" name="Shape 122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2" name="Shape 122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3" name="Shape 122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4" name="Shape 122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5" name="Shape 122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6" name="Shape 122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7" name="Shape 122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8" name="Shape 122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29" name="Shape 122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0" name="Shape 123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1" name="Shape 123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2" name="Shape 123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3" name="Shape 123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4" name="Shape 123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5" name="Shape 123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6" name="Shape 123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7" name="Shape 123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8" name="Shape 123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39" name="Shape 123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40" name="Shape 124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41" name="Shape 124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42" name="Shape 124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43" name="Shape 124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246" name="Shape 124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247" name="Shape 124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251" name="Group 1251"/>
            <p:cNvGrpSpPr/>
            <p:nvPr/>
          </p:nvGrpSpPr>
          <p:grpSpPr>
            <a:xfrm>
              <a:off x="414337" y="1416045"/>
              <a:ext cx="1784351" cy="2324105"/>
              <a:chOff x="0" y="-4"/>
              <a:chExt cx="1784350" cy="2324103"/>
            </a:xfrm>
          </p:grpSpPr>
          <p:sp>
            <p:nvSpPr>
              <p:cNvPr id="1248" name="Shape 1248"/>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49" name="Shape 124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50" name="Shape 1250"/>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253" name="Shape 1253"/>
          <p:cNvSpPr>
            <a:spLocks noGrp="1"/>
          </p:cNvSpPr>
          <p:nvPr>
            <p:ph type="title"/>
          </p:nvPr>
        </p:nvSpPr>
        <p:spPr>
          <a:xfrm>
            <a:off x="1792288" y="4800600"/>
            <a:ext cx="5486401" cy="566738"/>
          </a:xfrm>
          <a:prstGeom prst="rect">
            <a:avLst/>
          </a:prstGeom>
        </p:spPr>
        <p:txBody>
          <a:bodyPr anchor="b"/>
          <a:lstStyle>
            <a:lvl1pPr>
              <a:defRPr sz="2000">
                <a:solidFill>
                  <a:srgbClr val="660066"/>
                </a:solidFill>
                <a:latin typeface="Tahoma"/>
                <a:ea typeface="Tahoma"/>
                <a:cs typeface="Tahoma"/>
                <a:sym typeface="Tahoma"/>
              </a:defRPr>
            </a:lvl1pPr>
          </a:lstStyle>
          <a:p>
            <a:r>
              <a:t>Title Text</a:t>
            </a:r>
          </a:p>
        </p:txBody>
      </p:sp>
      <p:sp>
        <p:nvSpPr>
          <p:cNvPr id="1254" name="Shape 1254"/>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255" name="Shape 1255"/>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40458C"/>
                </a:solidFill>
                <a:latin typeface="Tahoma"/>
                <a:ea typeface="Tahoma"/>
                <a:cs typeface="Tahoma"/>
                <a:sym typeface="Tahoma"/>
              </a:defRPr>
            </a:lvl1pPr>
            <a:lvl2pPr marL="0" indent="457200">
              <a:spcBef>
                <a:spcPts val="300"/>
              </a:spcBef>
              <a:buSzTx/>
              <a:buNone/>
              <a:defRPr sz="1400">
                <a:solidFill>
                  <a:srgbClr val="40458C"/>
                </a:solidFill>
                <a:latin typeface="Tahoma"/>
                <a:ea typeface="Tahoma"/>
                <a:cs typeface="Tahoma"/>
                <a:sym typeface="Tahoma"/>
              </a:defRPr>
            </a:lvl2pPr>
            <a:lvl3pPr marL="0" indent="914400">
              <a:spcBef>
                <a:spcPts val="300"/>
              </a:spcBef>
              <a:buSzTx/>
              <a:buNone/>
              <a:defRPr sz="1400">
                <a:solidFill>
                  <a:srgbClr val="40458C"/>
                </a:solidFill>
                <a:latin typeface="Tahoma"/>
                <a:ea typeface="Tahoma"/>
                <a:cs typeface="Tahoma"/>
                <a:sym typeface="Tahoma"/>
              </a:defRPr>
            </a:lvl3pPr>
            <a:lvl4pPr marL="0" indent="1371600">
              <a:spcBef>
                <a:spcPts val="300"/>
              </a:spcBef>
              <a:buSzTx/>
              <a:buNone/>
              <a:defRPr sz="1400">
                <a:solidFill>
                  <a:srgbClr val="40458C"/>
                </a:solidFill>
                <a:latin typeface="Tahoma"/>
                <a:ea typeface="Tahoma"/>
                <a:cs typeface="Tahoma"/>
                <a:sym typeface="Tahoma"/>
              </a:defRPr>
            </a:lvl4pPr>
            <a:lvl5pPr marL="0" indent="1828800">
              <a:spcBef>
                <a:spcPts val="300"/>
              </a:spcBef>
              <a:buSzTx/>
              <a:buNone/>
              <a:defRPr sz="14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256" name="Shape 1256"/>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grpSp>
        <p:nvGrpSpPr>
          <p:cNvPr id="1323" name="Group 1323"/>
          <p:cNvGrpSpPr/>
          <p:nvPr/>
        </p:nvGrpSpPr>
        <p:grpSpPr>
          <a:xfrm>
            <a:off x="0" y="0"/>
            <a:ext cx="9144000" cy="6858000"/>
            <a:chOff x="0" y="0"/>
            <a:chExt cx="9144000" cy="6858000"/>
          </a:xfrm>
        </p:grpSpPr>
        <p:grpSp>
          <p:nvGrpSpPr>
            <p:cNvPr id="1316" name="Group 1316"/>
            <p:cNvGrpSpPr/>
            <p:nvPr/>
          </p:nvGrpSpPr>
          <p:grpSpPr>
            <a:xfrm>
              <a:off x="0" y="0"/>
              <a:ext cx="9144000" cy="6858000"/>
              <a:chOff x="0" y="0"/>
              <a:chExt cx="9144000" cy="6858000"/>
            </a:xfrm>
          </p:grpSpPr>
          <p:grpSp>
            <p:nvGrpSpPr>
              <p:cNvPr id="1285" name="Group 1285"/>
              <p:cNvGrpSpPr/>
              <p:nvPr/>
            </p:nvGrpSpPr>
            <p:grpSpPr>
              <a:xfrm>
                <a:off x="0" y="304800"/>
                <a:ext cx="9144000" cy="6400800"/>
                <a:chOff x="0" y="0"/>
                <a:chExt cx="9144000" cy="6400800"/>
              </a:xfrm>
            </p:grpSpPr>
            <p:sp>
              <p:nvSpPr>
                <p:cNvPr id="1263" name="Shape 1263"/>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64" name="Shape 1264"/>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65" name="Shape 1265"/>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66" name="Shape 1266"/>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67" name="Shape 1267"/>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68" name="Shape 1268"/>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69" name="Shape 1269"/>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0" name="Shape 1270"/>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1" name="Shape 1271"/>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2" name="Shape 1272"/>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3" name="Shape 1273"/>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4" name="Shape 1274"/>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5" name="Shape 1275"/>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6" name="Shape 1276"/>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7" name="Shape 1277"/>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8" name="Shape 1278"/>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79" name="Shape 1279"/>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0" name="Shape 1280"/>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1" name="Shape 1281"/>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2" name="Shape 1282"/>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3" name="Shape 1283"/>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4" name="Shape 1284"/>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315" name="Group 1315"/>
              <p:cNvGrpSpPr/>
              <p:nvPr/>
            </p:nvGrpSpPr>
            <p:grpSpPr>
              <a:xfrm>
                <a:off x="304799" y="0"/>
                <a:ext cx="8534402" cy="6858000"/>
                <a:chOff x="0" y="0"/>
                <a:chExt cx="8534400" cy="6858000"/>
              </a:xfrm>
            </p:grpSpPr>
            <p:sp>
              <p:nvSpPr>
                <p:cNvPr id="1286" name="Shape 1286"/>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7" name="Shape 1287"/>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8" name="Shape 1288"/>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89" name="Shape 1289"/>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0" name="Shape 1290"/>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1" name="Shape 1291"/>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2" name="Shape 1292"/>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3" name="Shape 1293"/>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4" name="Shape 1294"/>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5" name="Shape 1295"/>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6" name="Shape 1296"/>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7" name="Shape 1297"/>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8" name="Shape 1298"/>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299" name="Shape 1299"/>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0" name="Shape 1300"/>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1" name="Shape 1301"/>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2" name="Shape 1302"/>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3" name="Shape 1303"/>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4" name="Shape 1304"/>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5" name="Shape 1305"/>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6" name="Shape 1306"/>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7" name="Shape 1307"/>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8" name="Shape 1308"/>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09" name="Shape 1309"/>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10" name="Shape 1310"/>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11" name="Shape 1311"/>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12" name="Shape 1312"/>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13" name="Shape 1313"/>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14" name="Shape 1314"/>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317" name="Shape 1317"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318" name="Shape 1318"/>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322" name="Group 1322"/>
            <p:cNvGrpSpPr/>
            <p:nvPr/>
          </p:nvGrpSpPr>
          <p:grpSpPr>
            <a:xfrm>
              <a:off x="414337" y="1416045"/>
              <a:ext cx="1784351" cy="2324105"/>
              <a:chOff x="0" y="-4"/>
              <a:chExt cx="1784350" cy="2324103"/>
            </a:xfrm>
          </p:grpSpPr>
          <p:sp>
            <p:nvSpPr>
              <p:cNvPr id="1319" name="Shape 1319"/>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20" name="Shape 1320"/>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21" name="Shape 1321"/>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324" name="Shape 1324"/>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1325" name="Shape 1325"/>
          <p:cNvSpPr>
            <a:spLocks noGrp="1"/>
          </p:cNvSpPr>
          <p:nvPr>
            <p:ph type="body" idx="1"/>
          </p:nvPr>
        </p:nvSpPr>
        <p:spPr>
          <a:xfrm>
            <a:off x="838200" y="1905000"/>
            <a:ext cx="77724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326" name="Shape 1326"/>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grpSp>
        <p:nvGrpSpPr>
          <p:cNvPr id="1393" name="Group 1393"/>
          <p:cNvGrpSpPr/>
          <p:nvPr/>
        </p:nvGrpSpPr>
        <p:grpSpPr>
          <a:xfrm>
            <a:off x="0" y="0"/>
            <a:ext cx="9144000" cy="6858000"/>
            <a:chOff x="0" y="0"/>
            <a:chExt cx="9144000" cy="6858000"/>
          </a:xfrm>
        </p:grpSpPr>
        <p:grpSp>
          <p:nvGrpSpPr>
            <p:cNvPr id="1386" name="Group 1386"/>
            <p:cNvGrpSpPr/>
            <p:nvPr/>
          </p:nvGrpSpPr>
          <p:grpSpPr>
            <a:xfrm>
              <a:off x="0" y="0"/>
              <a:ext cx="9144000" cy="6858000"/>
              <a:chOff x="0" y="0"/>
              <a:chExt cx="9144000" cy="6858000"/>
            </a:xfrm>
          </p:grpSpPr>
          <p:grpSp>
            <p:nvGrpSpPr>
              <p:cNvPr id="1355" name="Group 1355"/>
              <p:cNvGrpSpPr/>
              <p:nvPr/>
            </p:nvGrpSpPr>
            <p:grpSpPr>
              <a:xfrm>
                <a:off x="0" y="304800"/>
                <a:ext cx="9144000" cy="6400800"/>
                <a:chOff x="0" y="0"/>
                <a:chExt cx="9144000" cy="6400800"/>
              </a:xfrm>
            </p:grpSpPr>
            <p:sp>
              <p:nvSpPr>
                <p:cNvPr id="1333" name="Shape 1333"/>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34" name="Shape 1334"/>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35" name="Shape 1335"/>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36" name="Shape 1336"/>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37" name="Shape 1337"/>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38" name="Shape 1338"/>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39" name="Shape 1339"/>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0" name="Shape 1340"/>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1" name="Shape 1341"/>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2" name="Shape 1342"/>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3" name="Shape 1343"/>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4" name="Shape 1344"/>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5" name="Shape 1345"/>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6" name="Shape 1346"/>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7" name="Shape 1347"/>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8" name="Shape 1348"/>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49" name="Shape 1349"/>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0" name="Shape 1350"/>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1" name="Shape 1351"/>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2" name="Shape 1352"/>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3" name="Shape 1353"/>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4" name="Shape 1354"/>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385" name="Group 1385"/>
              <p:cNvGrpSpPr/>
              <p:nvPr/>
            </p:nvGrpSpPr>
            <p:grpSpPr>
              <a:xfrm>
                <a:off x="304799" y="0"/>
                <a:ext cx="8534402" cy="6858000"/>
                <a:chOff x="0" y="0"/>
                <a:chExt cx="8534400" cy="6858000"/>
              </a:xfrm>
            </p:grpSpPr>
            <p:sp>
              <p:nvSpPr>
                <p:cNvPr id="1356" name="Shape 1356"/>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7" name="Shape 1357"/>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8" name="Shape 1358"/>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59" name="Shape 1359"/>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0" name="Shape 1360"/>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1" name="Shape 1361"/>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2" name="Shape 1362"/>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3" name="Shape 1363"/>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4" name="Shape 1364"/>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5" name="Shape 1365"/>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6" name="Shape 1366"/>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7" name="Shape 1367"/>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8" name="Shape 1368"/>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69" name="Shape 1369"/>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0" name="Shape 1370"/>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1" name="Shape 1371"/>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2" name="Shape 1372"/>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3" name="Shape 1373"/>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4" name="Shape 1374"/>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5" name="Shape 1375"/>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6" name="Shape 1376"/>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7" name="Shape 1377"/>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8" name="Shape 1378"/>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79" name="Shape 1379"/>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80" name="Shape 1380"/>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81" name="Shape 1381"/>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82" name="Shape 1382"/>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83" name="Shape 1383"/>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84" name="Shape 1384"/>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387" name="Shape 1387"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388" name="Shape 1388"/>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392" name="Group 1392"/>
            <p:cNvGrpSpPr/>
            <p:nvPr/>
          </p:nvGrpSpPr>
          <p:grpSpPr>
            <a:xfrm>
              <a:off x="414337" y="1416045"/>
              <a:ext cx="1784351" cy="2324105"/>
              <a:chOff x="0" y="-4"/>
              <a:chExt cx="1784350" cy="2324103"/>
            </a:xfrm>
          </p:grpSpPr>
          <p:sp>
            <p:nvSpPr>
              <p:cNvPr id="1389" name="Shape 1389"/>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90" name="Shape 1390"/>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391" name="Shape 1391"/>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394" name="Shape 1394"/>
          <p:cNvSpPr>
            <a:spLocks noGrp="1"/>
          </p:cNvSpPr>
          <p:nvPr>
            <p:ph type="title"/>
          </p:nvPr>
        </p:nvSpPr>
        <p:spPr>
          <a:xfrm>
            <a:off x="6610350" y="304800"/>
            <a:ext cx="2000250" cy="5715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1395" name="Shape 1395"/>
          <p:cNvSpPr>
            <a:spLocks noGrp="1"/>
          </p:cNvSpPr>
          <p:nvPr>
            <p:ph type="body" idx="1"/>
          </p:nvPr>
        </p:nvSpPr>
        <p:spPr>
          <a:xfrm>
            <a:off x="609600" y="304800"/>
            <a:ext cx="5848350" cy="57150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396" name="Shape 1396"/>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2_Title and Chart">
    <p:spTree>
      <p:nvGrpSpPr>
        <p:cNvPr id="1" name=""/>
        <p:cNvGrpSpPr/>
        <p:nvPr/>
      </p:nvGrpSpPr>
      <p:grpSpPr>
        <a:xfrm>
          <a:off x="0" y="0"/>
          <a:ext cx="0" cy="0"/>
          <a:chOff x="0" y="0"/>
          <a:chExt cx="0" cy="0"/>
        </a:xfrm>
      </p:grpSpPr>
      <p:grpSp>
        <p:nvGrpSpPr>
          <p:cNvPr id="1463" name="Group 1463"/>
          <p:cNvGrpSpPr/>
          <p:nvPr/>
        </p:nvGrpSpPr>
        <p:grpSpPr>
          <a:xfrm>
            <a:off x="0" y="0"/>
            <a:ext cx="9144000" cy="6858000"/>
            <a:chOff x="0" y="0"/>
            <a:chExt cx="9144000" cy="6858000"/>
          </a:xfrm>
        </p:grpSpPr>
        <p:grpSp>
          <p:nvGrpSpPr>
            <p:cNvPr id="1456" name="Group 1456"/>
            <p:cNvGrpSpPr/>
            <p:nvPr/>
          </p:nvGrpSpPr>
          <p:grpSpPr>
            <a:xfrm>
              <a:off x="0" y="0"/>
              <a:ext cx="9144000" cy="6858000"/>
              <a:chOff x="0" y="0"/>
              <a:chExt cx="9144000" cy="6858000"/>
            </a:xfrm>
          </p:grpSpPr>
          <p:grpSp>
            <p:nvGrpSpPr>
              <p:cNvPr id="1425" name="Group 1425"/>
              <p:cNvGrpSpPr/>
              <p:nvPr/>
            </p:nvGrpSpPr>
            <p:grpSpPr>
              <a:xfrm>
                <a:off x="0" y="304800"/>
                <a:ext cx="9144000" cy="6400800"/>
                <a:chOff x="0" y="0"/>
                <a:chExt cx="9144000" cy="6400800"/>
              </a:xfrm>
            </p:grpSpPr>
            <p:sp>
              <p:nvSpPr>
                <p:cNvPr id="1403" name="Shape 1403"/>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04" name="Shape 1404"/>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05" name="Shape 1405"/>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06" name="Shape 1406"/>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07" name="Shape 1407"/>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08" name="Shape 1408"/>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09" name="Shape 1409"/>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0" name="Shape 1410"/>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1" name="Shape 1411"/>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2" name="Shape 1412"/>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3" name="Shape 1413"/>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4" name="Shape 1414"/>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5" name="Shape 1415"/>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6" name="Shape 1416"/>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7" name="Shape 1417"/>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8" name="Shape 1418"/>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19" name="Shape 1419"/>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0" name="Shape 1420"/>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1" name="Shape 1421"/>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2" name="Shape 1422"/>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3" name="Shape 1423"/>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4" name="Shape 1424"/>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455" name="Group 1455"/>
              <p:cNvGrpSpPr/>
              <p:nvPr/>
            </p:nvGrpSpPr>
            <p:grpSpPr>
              <a:xfrm>
                <a:off x="304799" y="0"/>
                <a:ext cx="8534402" cy="6858000"/>
                <a:chOff x="0" y="0"/>
                <a:chExt cx="8534400" cy="6858000"/>
              </a:xfrm>
            </p:grpSpPr>
            <p:sp>
              <p:nvSpPr>
                <p:cNvPr id="1426" name="Shape 1426"/>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7" name="Shape 1427"/>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8" name="Shape 1428"/>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29" name="Shape 1429"/>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0" name="Shape 1430"/>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1" name="Shape 1431"/>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2" name="Shape 1432"/>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3" name="Shape 1433"/>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4" name="Shape 1434"/>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5" name="Shape 1435"/>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6" name="Shape 1436"/>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7" name="Shape 1437"/>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8" name="Shape 1438"/>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39" name="Shape 1439"/>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0" name="Shape 1440"/>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1" name="Shape 1441"/>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2" name="Shape 1442"/>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3" name="Shape 1443"/>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4" name="Shape 1444"/>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5" name="Shape 1445"/>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6" name="Shape 1446"/>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7" name="Shape 1447"/>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8" name="Shape 1448"/>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49" name="Shape 1449"/>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50" name="Shape 1450"/>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51" name="Shape 1451"/>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52" name="Shape 1452"/>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53" name="Shape 1453"/>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54" name="Shape 1454"/>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457" name="Shape 1457"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458" name="Shape 1458"/>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462" name="Group 1462"/>
            <p:cNvGrpSpPr/>
            <p:nvPr/>
          </p:nvGrpSpPr>
          <p:grpSpPr>
            <a:xfrm>
              <a:off x="414337" y="1416045"/>
              <a:ext cx="1784351" cy="2324105"/>
              <a:chOff x="0" y="-4"/>
              <a:chExt cx="1784350" cy="2324103"/>
            </a:xfrm>
          </p:grpSpPr>
          <p:sp>
            <p:nvSpPr>
              <p:cNvPr id="1459" name="Shape 1459"/>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60" name="Shape 1460"/>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61" name="Shape 1461"/>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464" name="Shape 1464"/>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1465" name="Shape 1465"/>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2_Title and Table">
    <p:spTree>
      <p:nvGrpSpPr>
        <p:cNvPr id="1" name=""/>
        <p:cNvGrpSpPr/>
        <p:nvPr/>
      </p:nvGrpSpPr>
      <p:grpSpPr>
        <a:xfrm>
          <a:off x="0" y="0"/>
          <a:ext cx="0" cy="0"/>
          <a:chOff x="0" y="0"/>
          <a:chExt cx="0" cy="0"/>
        </a:xfrm>
      </p:grpSpPr>
      <p:grpSp>
        <p:nvGrpSpPr>
          <p:cNvPr id="1532" name="Group 1532"/>
          <p:cNvGrpSpPr/>
          <p:nvPr/>
        </p:nvGrpSpPr>
        <p:grpSpPr>
          <a:xfrm>
            <a:off x="0" y="0"/>
            <a:ext cx="9144000" cy="6858000"/>
            <a:chOff x="0" y="0"/>
            <a:chExt cx="9144000" cy="6858000"/>
          </a:xfrm>
        </p:grpSpPr>
        <p:grpSp>
          <p:nvGrpSpPr>
            <p:cNvPr id="1525" name="Group 1525"/>
            <p:cNvGrpSpPr/>
            <p:nvPr/>
          </p:nvGrpSpPr>
          <p:grpSpPr>
            <a:xfrm>
              <a:off x="0" y="0"/>
              <a:ext cx="9144000" cy="6858000"/>
              <a:chOff x="0" y="0"/>
              <a:chExt cx="9144000" cy="6858000"/>
            </a:xfrm>
          </p:grpSpPr>
          <p:grpSp>
            <p:nvGrpSpPr>
              <p:cNvPr id="1494" name="Group 1494"/>
              <p:cNvGrpSpPr/>
              <p:nvPr/>
            </p:nvGrpSpPr>
            <p:grpSpPr>
              <a:xfrm>
                <a:off x="0" y="304800"/>
                <a:ext cx="9144000" cy="6400800"/>
                <a:chOff x="0" y="0"/>
                <a:chExt cx="9144000" cy="6400800"/>
              </a:xfrm>
            </p:grpSpPr>
            <p:sp>
              <p:nvSpPr>
                <p:cNvPr id="1472" name="Shape 1472"/>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73" name="Shape 1473"/>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74" name="Shape 1474"/>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75" name="Shape 1475"/>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76" name="Shape 1476"/>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77" name="Shape 1477"/>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78" name="Shape 1478"/>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79" name="Shape 1479"/>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0" name="Shape 1480"/>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1" name="Shape 1481"/>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2" name="Shape 1482"/>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3" name="Shape 1483"/>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4" name="Shape 1484"/>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5" name="Shape 1485"/>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6" name="Shape 1486"/>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7" name="Shape 1487"/>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8" name="Shape 1488"/>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89" name="Shape 1489"/>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0" name="Shape 1490"/>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1" name="Shape 1491"/>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2" name="Shape 1492"/>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3" name="Shape 1493"/>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524" name="Group 1524"/>
              <p:cNvGrpSpPr/>
              <p:nvPr/>
            </p:nvGrpSpPr>
            <p:grpSpPr>
              <a:xfrm>
                <a:off x="304799" y="0"/>
                <a:ext cx="8534402" cy="6858000"/>
                <a:chOff x="0" y="0"/>
                <a:chExt cx="8534400" cy="6858000"/>
              </a:xfrm>
            </p:grpSpPr>
            <p:sp>
              <p:nvSpPr>
                <p:cNvPr id="1495" name="Shape 1495"/>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6" name="Shape 1496"/>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7" name="Shape 1497"/>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8" name="Shape 1498"/>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499" name="Shape 1499"/>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0" name="Shape 1500"/>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1" name="Shape 1501"/>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2" name="Shape 1502"/>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3" name="Shape 1503"/>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4" name="Shape 1504"/>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5" name="Shape 1505"/>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6" name="Shape 1506"/>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7" name="Shape 1507"/>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8" name="Shape 1508"/>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09" name="Shape 1509"/>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0" name="Shape 1510"/>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1" name="Shape 1511"/>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2" name="Shape 1512"/>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3" name="Shape 1513"/>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4" name="Shape 1514"/>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5" name="Shape 1515"/>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6" name="Shape 1516"/>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7" name="Shape 1517"/>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8" name="Shape 1518"/>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19" name="Shape 1519"/>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20" name="Shape 1520"/>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21" name="Shape 1521"/>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22" name="Shape 1522"/>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23" name="Shape 1523"/>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526" name="Shape 1526"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527" name="Shape 1527"/>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531" name="Group 1531"/>
            <p:cNvGrpSpPr/>
            <p:nvPr/>
          </p:nvGrpSpPr>
          <p:grpSpPr>
            <a:xfrm>
              <a:off x="414337" y="1416045"/>
              <a:ext cx="1784351" cy="2324105"/>
              <a:chOff x="0" y="-4"/>
              <a:chExt cx="1784350" cy="2324103"/>
            </a:xfrm>
          </p:grpSpPr>
          <p:sp>
            <p:nvSpPr>
              <p:cNvPr id="1528" name="Shape 1528"/>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29" name="Shape 1529"/>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30" name="Shape 1530"/>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533" name="Shape 1533"/>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1534" name="Shape 1534"/>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1213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grpSp>
        <p:nvGrpSpPr>
          <p:cNvPr id="1601" name="Group 1601"/>
          <p:cNvGrpSpPr/>
          <p:nvPr/>
        </p:nvGrpSpPr>
        <p:grpSpPr>
          <a:xfrm>
            <a:off x="0" y="0"/>
            <a:ext cx="9144000" cy="6858000"/>
            <a:chOff x="0" y="0"/>
            <a:chExt cx="9144000" cy="6858000"/>
          </a:xfrm>
        </p:grpSpPr>
        <p:grpSp>
          <p:nvGrpSpPr>
            <p:cNvPr id="1594" name="Group 1594"/>
            <p:cNvGrpSpPr/>
            <p:nvPr/>
          </p:nvGrpSpPr>
          <p:grpSpPr>
            <a:xfrm>
              <a:off x="0" y="0"/>
              <a:ext cx="9144000" cy="6858000"/>
              <a:chOff x="0" y="0"/>
              <a:chExt cx="9144000" cy="6858000"/>
            </a:xfrm>
          </p:grpSpPr>
          <p:grpSp>
            <p:nvGrpSpPr>
              <p:cNvPr id="1563" name="Group 1563"/>
              <p:cNvGrpSpPr/>
              <p:nvPr/>
            </p:nvGrpSpPr>
            <p:grpSpPr>
              <a:xfrm>
                <a:off x="0" y="304800"/>
                <a:ext cx="9144000" cy="6400800"/>
                <a:chOff x="0" y="0"/>
                <a:chExt cx="9144000" cy="6400800"/>
              </a:xfrm>
            </p:grpSpPr>
            <p:sp>
              <p:nvSpPr>
                <p:cNvPr id="1541" name="Shape 154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2" name="Shape 154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3" name="Shape 154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4" name="Shape 154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5" name="Shape 154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6" name="Shape 154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7" name="Shape 154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8" name="Shape 154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49" name="Shape 154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0" name="Shape 155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1" name="Shape 155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2" name="Shape 155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3" name="Shape 155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4" name="Shape 155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5" name="Shape 155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6" name="Shape 155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7" name="Shape 155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8" name="Shape 155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59" name="Shape 155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0" name="Shape 156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1" name="Shape 156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2" name="Shape 156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593" name="Group 1593"/>
              <p:cNvGrpSpPr/>
              <p:nvPr/>
            </p:nvGrpSpPr>
            <p:grpSpPr>
              <a:xfrm>
                <a:off x="304799" y="0"/>
                <a:ext cx="8534402" cy="6858000"/>
                <a:chOff x="0" y="0"/>
                <a:chExt cx="8534400" cy="6858000"/>
              </a:xfrm>
            </p:grpSpPr>
            <p:sp>
              <p:nvSpPr>
                <p:cNvPr id="1564" name="Shape 156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5" name="Shape 156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6" name="Shape 156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7" name="Shape 156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8" name="Shape 156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69" name="Shape 156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0" name="Shape 157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1" name="Shape 157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2" name="Shape 157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3" name="Shape 157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4" name="Shape 157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5" name="Shape 157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6" name="Shape 157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7" name="Shape 157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8" name="Shape 157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79" name="Shape 157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0" name="Shape 158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1" name="Shape 158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2" name="Shape 158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3" name="Shape 158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4" name="Shape 158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5" name="Shape 158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6" name="Shape 158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7" name="Shape 158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8" name="Shape 158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89" name="Shape 158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90" name="Shape 159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91" name="Shape 159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92" name="Shape 159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595" name="Shape 159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596" name="Shape 159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600" name="Group 1600"/>
            <p:cNvGrpSpPr/>
            <p:nvPr/>
          </p:nvGrpSpPr>
          <p:grpSpPr>
            <a:xfrm>
              <a:off x="414337" y="1416045"/>
              <a:ext cx="1784351" cy="2324105"/>
              <a:chOff x="0" y="-4"/>
              <a:chExt cx="1784350" cy="2324103"/>
            </a:xfrm>
          </p:grpSpPr>
          <p:sp>
            <p:nvSpPr>
              <p:cNvPr id="1597" name="Shape 1597"/>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98" name="Shape 159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599" name="Shape 1599"/>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602" name="Shape 1602"/>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1603" name="Shape 1603"/>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604" name="Shape 1604"/>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Title, Text and Chart">
    <p:spTree>
      <p:nvGrpSpPr>
        <p:cNvPr id="1" name=""/>
        <p:cNvGrpSpPr/>
        <p:nvPr/>
      </p:nvGrpSpPr>
      <p:grpSpPr>
        <a:xfrm>
          <a:off x="0" y="0"/>
          <a:ext cx="0" cy="0"/>
          <a:chOff x="0" y="0"/>
          <a:chExt cx="0" cy="0"/>
        </a:xfrm>
      </p:grpSpPr>
      <p:grpSp>
        <p:nvGrpSpPr>
          <p:cNvPr id="1671" name="Group 1671"/>
          <p:cNvGrpSpPr/>
          <p:nvPr/>
        </p:nvGrpSpPr>
        <p:grpSpPr>
          <a:xfrm>
            <a:off x="0" y="0"/>
            <a:ext cx="9144000" cy="6858000"/>
            <a:chOff x="0" y="0"/>
            <a:chExt cx="9144000" cy="6858000"/>
          </a:xfrm>
        </p:grpSpPr>
        <p:grpSp>
          <p:nvGrpSpPr>
            <p:cNvPr id="1664" name="Group 1664"/>
            <p:cNvGrpSpPr/>
            <p:nvPr/>
          </p:nvGrpSpPr>
          <p:grpSpPr>
            <a:xfrm>
              <a:off x="0" y="0"/>
              <a:ext cx="9144000" cy="6858000"/>
              <a:chOff x="0" y="0"/>
              <a:chExt cx="9144000" cy="6858000"/>
            </a:xfrm>
          </p:grpSpPr>
          <p:grpSp>
            <p:nvGrpSpPr>
              <p:cNvPr id="1633" name="Group 1633"/>
              <p:cNvGrpSpPr/>
              <p:nvPr/>
            </p:nvGrpSpPr>
            <p:grpSpPr>
              <a:xfrm>
                <a:off x="0" y="304800"/>
                <a:ext cx="9144000" cy="6400800"/>
                <a:chOff x="0" y="0"/>
                <a:chExt cx="9144000" cy="6400800"/>
              </a:xfrm>
            </p:grpSpPr>
            <p:sp>
              <p:nvSpPr>
                <p:cNvPr id="1611" name="Shape 1611"/>
                <p:cNvSpPr/>
                <p:nvPr/>
              </p:nvSpPr>
              <p:spPr>
                <a:xfrm>
                  <a:off x="0" y="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2" name="Shape 1612"/>
                <p:cNvSpPr/>
                <p:nvPr/>
              </p:nvSpPr>
              <p:spPr>
                <a:xfrm>
                  <a:off x="0" y="304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3" name="Shape 1613"/>
                <p:cNvSpPr/>
                <p:nvPr/>
              </p:nvSpPr>
              <p:spPr>
                <a:xfrm>
                  <a:off x="0" y="609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4" name="Shape 1614"/>
                <p:cNvSpPr/>
                <p:nvPr/>
              </p:nvSpPr>
              <p:spPr>
                <a:xfrm>
                  <a:off x="0" y="914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5" name="Shape 1615"/>
                <p:cNvSpPr/>
                <p:nvPr/>
              </p:nvSpPr>
              <p:spPr>
                <a:xfrm>
                  <a:off x="0" y="1219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6" name="Shape 1616"/>
                <p:cNvSpPr/>
                <p:nvPr/>
              </p:nvSpPr>
              <p:spPr>
                <a:xfrm>
                  <a:off x="0" y="1524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7" name="Shape 1617"/>
                <p:cNvSpPr/>
                <p:nvPr/>
              </p:nvSpPr>
              <p:spPr>
                <a:xfrm>
                  <a:off x="0" y="1828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8" name="Shape 1618"/>
                <p:cNvSpPr/>
                <p:nvPr/>
              </p:nvSpPr>
              <p:spPr>
                <a:xfrm>
                  <a:off x="0" y="2133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19" name="Shape 1619"/>
                <p:cNvSpPr/>
                <p:nvPr/>
              </p:nvSpPr>
              <p:spPr>
                <a:xfrm>
                  <a:off x="0" y="2438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0" name="Shape 1620"/>
                <p:cNvSpPr/>
                <p:nvPr/>
              </p:nvSpPr>
              <p:spPr>
                <a:xfrm>
                  <a:off x="0" y="2743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1" name="Shape 1621"/>
                <p:cNvSpPr/>
                <p:nvPr/>
              </p:nvSpPr>
              <p:spPr>
                <a:xfrm>
                  <a:off x="0" y="3048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2" name="Shape 1622"/>
                <p:cNvSpPr/>
                <p:nvPr/>
              </p:nvSpPr>
              <p:spPr>
                <a:xfrm>
                  <a:off x="0" y="3352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3" name="Shape 1623"/>
                <p:cNvSpPr/>
                <p:nvPr/>
              </p:nvSpPr>
              <p:spPr>
                <a:xfrm>
                  <a:off x="0" y="3657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4" name="Shape 1624"/>
                <p:cNvSpPr/>
                <p:nvPr/>
              </p:nvSpPr>
              <p:spPr>
                <a:xfrm>
                  <a:off x="0" y="3962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5" name="Shape 1625"/>
                <p:cNvSpPr/>
                <p:nvPr/>
              </p:nvSpPr>
              <p:spPr>
                <a:xfrm>
                  <a:off x="0" y="4267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6" name="Shape 1626"/>
                <p:cNvSpPr/>
                <p:nvPr/>
              </p:nvSpPr>
              <p:spPr>
                <a:xfrm>
                  <a:off x="0" y="4572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7" name="Shape 1627"/>
                <p:cNvSpPr/>
                <p:nvPr/>
              </p:nvSpPr>
              <p:spPr>
                <a:xfrm>
                  <a:off x="0" y="4876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8" name="Shape 1628"/>
                <p:cNvSpPr/>
                <p:nvPr/>
              </p:nvSpPr>
              <p:spPr>
                <a:xfrm>
                  <a:off x="0" y="51816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29" name="Shape 1629"/>
                <p:cNvSpPr/>
                <p:nvPr/>
              </p:nvSpPr>
              <p:spPr>
                <a:xfrm>
                  <a:off x="0" y="54864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0" name="Shape 1630"/>
                <p:cNvSpPr/>
                <p:nvPr/>
              </p:nvSpPr>
              <p:spPr>
                <a:xfrm>
                  <a:off x="0" y="57912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1" name="Shape 1631"/>
                <p:cNvSpPr/>
                <p:nvPr/>
              </p:nvSpPr>
              <p:spPr>
                <a:xfrm>
                  <a:off x="0" y="60960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2" name="Shape 1632"/>
                <p:cNvSpPr/>
                <p:nvPr/>
              </p:nvSpPr>
              <p:spPr>
                <a:xfrm>
                  <a:off x="0" y="6400800"/>
                  <a:ext cx="9144000" cy="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nvGrpSpPr>
              <p:cNvPr id="1663" name="Group 1663"/>
              <p:cNvGrpSpPr/>
              <p:nvPr/>
            </p:nvGrpSpPr>
            <p:grpSpPr>
              <a:xfrm>
                <a:off x="304799" y="0"/>
                <a:ext cx="8534402" cy="6858000"/>
                <a:chOff x="0" y="0"/>
                <a:chExt cx="8534400" cy="6858000"/>
              </a:xfrm>
            </p:grpSpPr>
            <p:sp>
              <p:nvSpPr>
                <p:cNvPr id="1634" name="Shape 1634"/>
                <p:cNvSpPr/>
                <p:nvPr/>
              </p:nvSpPr>
              <p:spPr>
                <a:xfrm flipH="1">
                  <a:off x="-1"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5" name="Shape 1635"/>
                <p:cNvSpPr/>
                <p:nvPr/>
              </p:nvSpPr>
              <p:spPr>
                <a:xfrm flipH="1">
                  <a:off x="304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6" name="Shape 1636"/>
                <p:cNvSpPr/>
                <p:nvPr/>
              </p:nvSpPr>
              <p:spPr>
                <a:xfrm flipH="1">
                  <a:off x="609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7" name="Shape 1637"/>
                <p:cNvSpPr/>
                <p:nvPr/>
              </p:nvSpPr>
              <p:spPr>
                <a:xfrm flipH="1">
                  <a:off x="914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8" name="Shape 1638"/>
                <p:cNvSpPr/>
                <p:nvPr/>
              </p:nvSpPr>
              <p:spPr>
                <a:xfrm flipH="1">
                  <a:off x="1219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39" name="Shape 1639"/>
                <p:cNvSpPr/>
                <p:nvPr/>
              </p:nvSpPr>
              <p:spPr>
                <a:xfrm flipH="1">
                  <a:off x="1523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0" name="Shape 1640"/>
                <p:cNvSpPr/>
                <p:nvPr/>
              </p:nvSpPr>
              <p:spPr>
                <a:xfrm flipH="1">
                  <a:off x="1828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1" name="Shape 1641"/>
                <p:cNvSpPr/>
                <p:nvPr/>
              </p:nvSpPr>
              <p:spPr>
                <a:xfrm flipH="1">
                  <a:off x="2133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2" name="Shape 1642"/>
                <p:cNvSpPr/>
                <p:nvPr/>
              </p:nvSpPr>
              <p:spPr>
                <a:xfrm flipH="1">
                  <a:off x="2438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3" name="Shape 1643"/>
                <p:cNvSpPr/>
                <p:nvPr/>
              </p:nvSpPr>
              <p:spPr>
                <a:xfrm flipH="1">
                  <a:off x="2743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4" name="Shape 1644"/>
                <p:cNvSpPr/>
                <p:nvPr/>
              </p:nvSpPr>
              <p:spPr>
                <a:xfrm flipH="1">
                  <a:off x="3047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5" name="Shape 1645"/>
                <p:cNvSpPr/>
                <p:nvPr/>
              </p:nvSpPr>
              <p:spPr>
                <a:xfrm flipH="1">
                  <a:off x="3352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6" name="Shape 1646"/>
                <p:cNvSpPr/>
                <p:nvPr/>
              </p:nvSpPr>
              <p:spPr>
                <a:xfrm flipH="1">
                  <a:off x="3657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7" name="Shape 1647"/>
                <p:cNvSpPr/>
                <p:nvPr/>
              </p:nvSpPr>
              <p:spPr>
                <a:xfrm flipH="1">
                  <a:off x="3962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8" name="Shape 1648"/>
                <p:cNvSpPr/>
                <p:nvPr/>
              </p:nvSpPr>
              <p:spPr>
                <a:xfrm flipH="1">
                  <a:off x="4267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49" name="Shape 1649"/>
                <p:cNvSpPr/>
                <p:nvPr/>
              </p:nvSpPr>
              <p:spPr>
                <a:xfrm flipH="1">
                  <a:off x="4571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0" name="Shape 1650"/>
                <p:cNvSpPr/>
                <p:nvPr/>
              </p:nvSpPr>
              <p:spPr>
                <a:xfrm flipH="1">
                  <a:off x="4876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1" name="Shape 1651"/>
                <p:cNvSpPr/>
                <p:nvPr/>
              </p:nvSpPr>
              <p:spPr>
                <a:xfrm flipH="1">
                  <a:off x="51815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2" name="Shape 1652"/>
                <p:cNvSpPr/>
                <p:nvPr/>
              </p:nvSpPr>
              <p:spPr>
                <a:xfrm flipH="1">
                  <a:off x="54863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3" name="Shape 1653"/>
                <p:cNvSpPr/>
                <p:nvPr/>
              </p:nvSpPr>
              <p:spPr>
                <a:xfrm flipH="1">
                  <a:off x="57911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4" name="Shape 1654"/>
                <p:cNvSpPr/>
                <p:nvPr/>
              </p:nvSpPr>
              <p:spPr>
                <a:xfrm flipH="1">
                  <a:off x="60959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5" name="Shape 1655"/>
                <p:cNvSpPr/>
                <p:nvPr/>
              </p:nvSpPr>
              <p:spPr>
                <a:xfrm flipH="1">
                  <a:off x="6400799" y="0"/>
                  <a:ext cx="2"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6" name="Shape 1656"/>
                <p:cNvSpPr/>
                <p:nvPr/>
              </p:nvSpPr>
              <p:spPr>
                <a:xfrm flipH="1">
                  <a:off x="6705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7" name="Shape 1657"/>
                <p:cNvSpPr/>
                <p:nvPr/>
              </p:nvSpPr>
              <p:spPr>
                <a:xfrm flipH="1">
                  <a:off x="7010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8" name="Shape 1658"/>
                <p:cNvSpPr/>
                <p:nvPr/>
              </p:nvSpPr>
              <p:spPr>
                <a:xfrm flipH="1">
                  <a:off x="73151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59" name="Shape 1659"/>
                <p:cNvSpPr/>
                <p:nvPr/>
              </p:nvSpPr>
              <p:spPr>
                <a:xfrm flipH="1">
                  <a:off x="76199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60" name="Shape 1660"/>
                <p:cNvSpPr/>
                <p:nvPr/>
              </p:nvSpPr>
              <p:spPr>
                <a:xfrm flipH="1">
                  <a:off x="79247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61" name="Shape 1661"/>
                <p:cNvSpPr/>
                <p:nvPr/>
              </p:nvSpPr>
              <p:spPr>
                <a:xfrm flipH="1">
                  <a:off x="82295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62" name="Shape 1662"/>
                <p:cNvSpPr/>
                <p:nvPr/>
              </p:nvSpPr>
              <p:spPr>
                <a:xfrm flipH="1">
                  <a:off x="8534399" y="0"/>
                  <a:ext cx="1" cy="6858000"/>
                </a:xfrm>
                <a:prstGeom prst="line">
                  <a:avLst/>
                </a:prstGeom>
                <a:noFill/>
                <a:ln w="9525" cap="flat">
                  <a:solidFill>
                    <a:srgbClr val="E7EDFE"/>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grpSp>
        <p:sp>
          <p:nvSpPr>
            <p:cNvPr id="1665" name="Shape 1665" descr="60%"/>
            <p:cNvSpPr/>
            <p:nvPr/>
          </p:nvSpPr>
          <p:spPr>
            <a:xfrm>
              <a:off x="3352800" y="0"/>
              <a:ext cx="5791200" cy="1524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sp>
          <p:nvSpPr>
            <p:cNvPr id="1666" name="Shape 1666"/>
            <p:cNvSpPr/>
            <p:nvPr/>
          </p:nvSpPr>
          <p:spPr>
            <a:xfrm>
              <a:off x="8839200" y="0"/>
              <a:ext cx="0" cy="2362200"/>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grpSp>
          <p:nvGrpSpPr>
            <p:cNvPr id="1670" name="Group 1670"/>
            <p:cNvGrpSpPr/>
            <p:nvPr/>
          </p:nvGrpSpPr>
          <p:grpSpPr>
            <a:xfrm>
              <a:off x="414337" y="1416045"/>
              <a:ext cx="1784351" cy="2324105"/>
              <a:chOff x="0" y="-4"/>
              <a:chExt cx="1784350" cy="2324103"/>
            </a:xfrm>
          </p:grpSpPr>
          <p:sp>
            <p:nvSpPr>
              <p:cNvPr id="1667" name="Shape 1667"/>
              <p:cNvSpPr/>
              <p:nvPr/>
            </p:nvSpPr>
            <p:spPr>
              <a:xfrm flipH="1" flipV="1">
                <a:off x="-1" y="97780"/>
                <a:ext cx="1784351" cy="1"/>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68" name="Shape 1668"/>
              <p:cNvSpPr/>
              <p:nvPr/>
            </p:nvSpPr>
            <p:spPr>
              <a:xfrm flipH="1">
                <a:off x="193951" y="3232"/>
                <a:ext cx="1" cy="2320868"/>
              </a:xfrm>
              <a:prstGeom prst="line">
                <a:avLst/>
              </a:prstGeom>
              <a:noFill/>
              <a:ln w="9525" cap="flat">
                <a:solidFill>
                  <a:srgbClr val="6F89F7"/>
                </a:solidFill>
                <a:prstDash val="solid"/>
                <a:round/>
              </a:ln>
              <a:effectLst/>
            </p:spPr>
            <p:txBody>
              <a:bodyPr wrap="square" lIns="45719" tIns="45719" rIns="45719" bIns="45719" numCol="1" anchor="t">
                <a:noAutofit/>
              </a:bodyPr>
              <a:lstStyle/>
              <a:p>
                <a:pPr defTabSz="914400" hangingPunct="0"/>
                <a:endParaRPr kern="0">
                  <a:solidFill>
                    <a:srgbClr val="000000"/>
                  </a:solidFill>
                  <a:latin typeface="Verdana"/>
                  <a:ea typeface="Verdana"/>
                  <a:cs typeface="Verdana"/>
                  <a:sym typeface="Verdana"/>
                </a:endParaRPr>
              </a:p>
            </p:txBody>
          </p:sp>
          <p:sp>
            <p:nvSpPr>
              <p:cNvPr id="1669" name="Shape 1669"/>
              <p:cNvSpPr/>
              <p:nvPr/>
            </p:nvSpPr>
            <p:spPr>
              <a:xfrm flipH="1">
                <a:off x="97783" y="-5"/>
                <a:ext cx="193149" cy="193142"/>
              </a:xfrm>
              <a:custGeom>
                <a:avLst/>
                <a:gdLst/>
                <a:ahLst/>
                <a:cxnLst>
                  <a:cxn ang="0">
                    <a:pos x="wd2" y="hd2"/>
                  </a:cxn>
                  <a:cxn ang="5400000">
                    <a:pos x="wd2" y="hd2"/>
                  </a:cxn>
                  <a:cxn ang="10800000">
                    <a:pos x="wd2" y="hd2"/>
                  </a:cxn>
                  <a:cxn ang="16200000">
                    <a:pos x="wd2" y="hd2"/>
                  </a:cxn>
                </a:cxnLst>
                <a:rect l="0" t="0" r="r" b="b"/>
                <a:pathLst>
                  <a:path w="21600" h="21600" extrusionOk="0">
                    <a:moveTo>
                      <a:pt x="10558" y="3"/>
                    </a:moveTo>
                    <a:cubicBezTo>
                      <a:pt x="10638" y="1"/>
                      <a:pt x="10718" y="0"/>
                      <a:pt x="10799" y="0"/>
                    </a:cubicBezTo>
                    <a:cubicBezTo>
                      <a:pt x="16764" y="1"/>
                      <a:pt x="21600" y="4835"/>
                      <a:pt x="21600" y="10800"/>
                    </a:cubicBezTo>
                    <a:cubicBezTo>
                      <a:pt x="21600" y="16765"/>
                      <a:pt x="16764" y="21600"/>
                      <a:pt x="10799" y="21600"/>
                    </a:cubicBezTo>
                    <a:cubicBezTo>
                      <a:pt x="4922" y="21600"/>
                      <a:pt x="124" y="16903"/>
                      <a:pt x="0" y="11028"/>
                    </a:cubicBezTo>
                  </a:path>
                </a:pathLst>
              </a:custGeom>
              <a:noFill/>
              <a:ln w="9525" cap="flat">
                <a:solidFill>
                  <a:srgbClr val="6F89F7"/>
                </a:solidFill>
                <a:prstDash val="solid"/>
                <a:round/>
              </a:ln>
              <a:effectLst/>
            </p:spPr>
            <p:txBody>
              <a:bodyPr wrap="square" lIns="45719" tIns="45719" rIns="45719" bIns="45719" numCol="1" anchor="ctr">
                <a:noAutofit/>
              </a:bodyPr>
              <a:lstStyle/>
              <a:p>
                <a:pPr defTabSz="914400" hangingPunct="0">
                  <a:defRPr>
                    <a:solidFill>
                      <a:srgbClr val="40458C"/>
                    </a:solidFill>
                    <a:latin typeface="Tahoma"/>
                    <a:ea typeface="Tahoma"/>
                    <a:cs typeface="Tahoma"/>
                    <a:sym typeface="Tahoma"/>
                  </a:defRPr>
                </a:pPr>
                <a:endParaRPr kern="0">
                  <a:solidFill>
                    <a:srgbClr val="40458C"/>
                  </a:solidFill>
                  <a:latin typeface="Tahoma"/>
                  <a:ea typeface="Tahoma"/>
                  <a:cs typeface="Tahoma"/>
                  <a:sym typeface="Tahoma"/>
                </a:endParaRPr>
              </a:p>
            </p:txBody>
          </p:sp>
        </p:grpSp>
      </p:grpSp>
      <p:sp>
        <p:nvSpPr>
          <p:cNvPr id="1672" name="Shape 1672"/>
          <p:cNvSpPr>
            <a:spLocks noGrp="1"/>
          </p:cNvSpPr>
          <p:nvPr>
            <p:ph type="title"/>
          </p:nvPr>
        </p:nvSpPr>
        <p:spPr>
          <a:xfrm>
            <a:off x="609600" y="304800"/>
            <a:ext cx="7772400" cy="1143000"/>
          </a:xfrm>
          <a:prstGeom prst="rect">
            <a:avLst/>
          </a:prstGeom>
        </p:spPr>
        <p:txBody>
          <a:bodyPr anchor="b"/>
          <a:lstStyle>
            <a:lvl1pPr>
              <a:defRPr sz="4400" b="0">
                <a:solidFill>
                  <a:srgbClr val="660066"/>
                </a:solidFill>
                <a:latin typeface="Tahoma"/>
                <a:ea typeface="Tahoma"/>
                <a:cs typeface="Tahoma"/>
                <a:sym typeface="Tahoma"/>
              </a:defRPr>
            </a:lvl1pPr>
          </a:lstStyle>
          <a:p>
            <a:r>
              <a:t>Title Text</a:t>
            </a:r>
          </a:p>
        </p:txBody>
      </p:sp>
      <p:sp>
        <p:nvSpPr>
          <p:cNvPr id="1673" name="Shape 1673"/>
          <p:cNvSpPr>
            <a:spLocks noGrp="1"/>
          </p:cNvSpPr>
          <p:nvPr>
            <p:ph type="body" sz="half" idx="1"/>
          </p:nvPr>
        </p:nvSpPr>
        <p:spPr>
          <a:xfrm>
            <a:off x="838200" y="1905000"/>
            <a:ext cx="3810000" cy="4114800"/>
          </a:xfrm>
          <a:prstGeom prst="rect">
            <a:avLst/>
          </a:prstGeom>
        </p:spPr>
        <p:txBody>
          <a:bodyPr>
            <a:normAutofit/>
          </a:bodyPr>
          <a:lstStyle>
            <a:lvl1pPr>
              <a:spcBef>
                <a:spcPts val="700"/>
              </a:spcBef>
              <a:buSzPct val="110000"/>
              <a:buBlip>
                <a:blip r:embed="rId3"/>
              </a:buBlip>
              <a:defRPr sz="3200">
                <a:solidFill>
                  <a:srgbClr val="40458C"/>
                </a:solidFill>
                <a:latin typeface="Tahoma"/>
                <a:ea typeface="Tahoma"/>
                <a:cs typeface="Tahoma"/>
                <a:sym typeface="Tahoma"/>
              </a:defRPr>
            </a:lvl1pPr>
            <a:lvl2pPr marL="783771" indent="-326571">
              <a:spcBef>
                <a:spcPts val="700"/>
              </a:spcBef>
              <a:buSzPct val="60000"/>
              <a:buChar char="■"/>
              <a:defRPr sz="3200">
                <a:solidFill>
                  <a:srgbClr val="40458C"/>
                </a:solidFill>
                <a:latin typeface="Tahoma"/>
                <a:ea typeface="Tahoma"/>
                <a:cs typeface="Tahoma"/>
                <a:sym typeface="Tahoma"/>
              </a:defRPr>
            </a:lvl2pPr>
            <a:lvl3pPr marL="1219200" indent="-304800">
              <a:spcBef>
                <a:spcPts val="700"/>
              </a:spcBef>
              <a:buSzPct val="95000"/>
              <a:buChar char="⬥"/>
              <a:defRPr sz="3200">
                <a:solidFill>
                  <a:srgbClr val="40458C"/>
                </a:solidFill>
                <a:latin typeface="Tahoma"/>
                <a:ea typeface="Tahoma"/>
                <a:cs typeface="Tahoma"/>
                <a:sym typeface="Tahoma"/>
              </a:defRPr>
            </a:lvl3pPr>
            <a:lvl4pPr marL="1737360" indent="-365760">
              <a:spcBef>
                <a:spcPts val="700"/>
              </a:spcBef>
              <a:buSzPct val="65000"/>
              <a:buChar char="■"/>
              <a:defRPr sz="3200">
                <a:solidFill>
                  <a:srgbClr val="40458C"/>
                </a:solidFill>
                <a:latin typeface="Tahoma"/>
                <a:ea typeface="Tahoma"/>
                <a:cs typeface="Tahoma"/>
                <a:sym typeface="Tahoma"/>
              </a:defRPr>
            </a:lvl4pPr>
            <a:lvl5pPr marL="2194560" indent="-365760">
              <a:spcBef>
                <a:spcPts val="700"/>
              </a:spcBef>
              <a:buSzPct val="60000"/>
              <a:buChar char="■"/>
              <a:defRPr sz="3200">
                <a:solidFill>
                  <a:srgbClr val="40458C"/>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674" name="Shape 1674"/>
          <p:cNvSpPr>
            <a:spLocks noGrp="1"/>
          </p:cNvSpPr>
          <p:nvPr>
            <p:ph type="sldNum" sz="quarter" idx="2"/>
          </p:nvPr>
        </p:nvSpPr>
        <p:spPr>
          <a:xfrm>
            <a:off x="8159938" y="6398260"/>
            <a:ext cx="298263" cy="307340"/>
          </a:xfrm>
          <a:prstGeom prst="rect">
            <a:avLst/>
          </a:prstGeom>
        </p:spPr>
        <p:txBody>
          <a:bodyPr anchor="b"/>
          <a:lstStyle>
            <a:lvl1pPr>
              <a:defRPr sz="1400">
                <a:solidFill>
                  <a:srgbClr val="40458C"/>
                </a:solidFill>
                <a:latin typeface="Tahoma"/>
                <a:ea typeface="Tahoma"/>
                <a:cs typeface="Tahoma"/>
                <a:sym typeface="Tahoma"/>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1681" name="Shape 1681"/>
          <p:cNvSpPr>
            <a:spLocks noGrp="1"/>
          </p:cNvSpPr>
          <p:nvPr>
            <p:ph type="title"/>
          </p:nvPr>
        </p:nvSpPr>
        <p:spPr>
          <a:xfrm>
            <a:off x="685800" y="2130425"/>
            <a:ext cx="7772400" cy="1470025"/>
          </a:xfrm>
          <a:prstGeom prst="rect">
            <a:avLst/>
          </a:prstGeom>
        </p:spPr>
        <p:txBody>
          <a:bodyPr/>
          <a:lstStyle/>
          <a:p>
            <a:r>
              <a:t>Title Text</a:t>
            </a:r>
          </a:p>
        </p:txBody>
      </p:sp>
      <p:sp>
        <p:nvSpPr>
          <p:cNvPr id="1682" name="Shape 1682"/>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683" name="Shape 168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1690" name="Shape 1690"/>
          <p:cNvSpPr>
            <a:spLocks noGrp="1"/>
          </p:cNvSpPr>
          <p:nvPr>
            <p:ph type="title"/>
          </p:nvPr>
        </p:nvSpPr>
        <p:spPr>
          <a:prstGeom prst="rect">
            <a:avLst/>
          </a:prstGeom>
        </p:spPr>
        <p:txBody>
          <a:bodyPr/>
          <a:lstStyle/>
          <a:p>
            <a:r>
              <a:t>Title Text</a:t>
            </a:r>
          </a:p>
        </p:txBody>
      </p:sp>
      <p:sp>
        <p:nvSpPr>
          <p:cNvPr id="1691" name="Shape 1691"/>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692" name="Shape 169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1699" name="Shape 1699"/>
          <p:cNvSpPr>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1700" name="Shape 1700"/>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701" name="Shape 170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1708" name="Shape 1708"/>
          <p:cNvSpPr>
            <a:spLocks noGrp="1"/>
          </p:cNvSpPr>
          <p:nvPr>
            <p:ph type="title"/>
          </p:nvPr>
        </p:nvSpPr>
        <p:spPr>
          <a:prstGeom prst="rect">
            <a:avLst/>
          </a:prstGeom>
        </p:spPr>
        <p:txBody>
          <a:bodyPr/>
          <a:lstStyle/>
          <a:p>
            <a:r>
              <a:t>Title Text</a:t>
            </a:r>
          </a:p>
        </p:txBody>
      </p:sp>
      <p:sp>
        <p:nvSpPr>
          <p:cNvPr id="1709" name="Shape 1709"/>
          <p:cNvSpPr>
            <a:spLocks noGrp="1"/>
          </p:cNvSpPr>
          <p:nvPr>
            <p:ph type="body" sz="half" idx="1"/>
          </p:nvPr>
        </p:nvSpPr>
        <p:spPr>
          <a:xfrm>
            <a:off x="685800" y="1981200"/>
            <a:ext cx="3810000" cy="4114800"/>
          </a:xfrm>
          <a:prstGeom prst="rect">
            <a:avLst/>
          </a:prstGeom>
        </p:spPr>
        <p:txBody>
          <a:bodyPr>
            <a:normAutofit/>
          </a:bodyPr>
          <a:lstStyle>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1710" name="Shape 17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1717" name="Shape 1717"/>
          <p:cNvSpPr>
            <a:spLocks noGrp="1"/>
          </p:cNvSpPr>
          <p:nvPr>
            <p:ph type="title"/>
          </p:nvPr>
        </p:nvSpPr>
        <p:spPr>
          <a:xfrm>
            <a:off x="457200" y="274638"/>
            <a:ext cx="8229600" cy="1143001"/>
          </a:xfrm>
          <a:prstGeom prst="rect">
            <a:avLst/>
          </a:prstGeom>
        </p:spPr>
        <p:txBody>
          <a:bodyPr/>
          <a:lstStyle/>
          <a:p>
            <a:r>
              <a:t>Title Text</a:t>
            </a:r>
          </a:p>
        </p:txBody>
      </p:sp>
      <p:sp>
        <p:nvSpPr>
          <p:cNvPr id="1718" name="Shape 1718"/>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719" name="Shape 1719"/>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1720" name="Shape 172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1727" name="Shape 1727"/>
          <p:cNvSpPr>
            <a:spLocks noGrp="1"/>
          </p:cNvSpPr>
          <p:nvPr>
            <p:ph type="title"/>
          </p:nvPr>
        </p:nvSpPr>
        <p:spPr>
          <a:prstGeom prst="rect">
            <a:avLst/>
          </a:prstGeom>
        </p:spPr>
        <p:txBody>
          <a:bodyPr/>
          <a:lstStyle/>
          <a:p>
            <a:r>
              <a:t>Title Text</a:t>
            </a:r>
          </a:p>
        </p:txBody>
      </p:sp>
      <p:sp>
        <p:nvSpPr>
          <p:cNvPr id="1728" name="Shape 172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1742" name="Shape 1742"/>
          <p:cNvSpPr>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1743" name="Shape 1743"/>
          <p:cNvSpPr>
            <a:spLocks noGrp="1"/>
          </p:cNvSpPr>
          <p:nvPr>
            <p:ph type="body" idx="1"/>
          </p:nvPr>
        </p:nvSpPr>
        <p:spPr>
          <a:xfrm>
            <a:off x="3575050" y="273050"/>
            <a:ext cx="5111750" cy="5853113"/>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1744" name="Shape 1744"/>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1745" name="Shape 174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1752" name="Shape 1752"/>
          <p:cNvSpPr>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1753" name="Shape 1753"/>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754" name="Shape 1754"/>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755" name="Shape 175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06" Type="http://schemas.openxmlformats.org/officeDocument/2006/relationships/slideLayout" Target="../slideLayouts/slideLayout128.xml"/><Relationship Id="rId107" Type="http://schemas.openxmlformats.org/officeDocument/2006/relationships/slideLayout" Target="../slideLayouts/slideLayout129.xml"/><Relationship Id="rId108" Type="http://schemas.openxmlformats.org/officeDocument/2006/relationships/slideLayout" Target="../slideLayouts/slideLayout130.xml"/><Relationship Id="rId109" Type="http://schemas.openxmlformats.org/officeDocument/2006/relationships/slideLayout" Target="../slideLayouts/slideLayout131.xml"/><Relationship Id="rId345" Type="http://schemas.openxmlformats.org/officeDocument/2006/relationships/slideLayout" Target="../slideLayouts/slideLayout367.xml"/><Relationship Id="rId346" Type="http://schemas.openxmlformats.org/officeDocument/2006/relationships/slideLayout" Target="../slideLayouts/slideLayout368.xml"/><Relationship Id="rId347" Type="http://schemas.openxmlformats.org/officeDocument/2006/relationships/slideLayout" Target="../slideLayouts/slideLayout369.xml"/><Relationship Id="rId348" Type="http://schemas.openxmlformats.org/officeDocument/2006/relationships/slideLayout" Target="../slideLayouts/slideLayout370.xml"/><Relationship Id="rId349" Type="http://schemas.openxmlformats.org/officeDocument/2006/relationships/slideLayout" Target="../slideLayouts/slideLayout371.xml"/><Relationship Id="rId70" Type="http://schemas.openxmlformats.org/officeDocument/2006/relationships/slideLayout" Target="../slideLayouts/slideLayout92.xml"/><Relationship Id="rId71" Type="http://schemas.openxmlformats.org/officeDocument/2006/relationships/slideLayout" Target="../slideLayouts/slideLayout93.xml"/><Relationship Id="rId72" Type="http://schemas.openxmlformats.org/officeDocument/2006/relationships/slideLayout" Target="../slideLayouts/slideLayout94.xml"/><Relationship Id="rId73" Type="http://schemas.openxmlformats.org/officeDocument/2006/relationships/slideLayout" Target="../slideLayouts/slideLayout95.xml"/><Relationship Id="rId74" Type="http://schemas.openxmlformats.org/officeDocument/2006/relationships/slideLayout" Target="../slideLayouts/slideLayout96.xml"/><Relationship Id="rId75" Type="http://schemas.openxmlformats.org/officeDocument/2006/relationships/slideLayout" Target="../slideLayouts/slideLayout97.xml"/><Relationship Id="rId76" Type="http://schemas.openxmlformats.org/officeDocument/2006/relationships/slideLayout" Target="../slideLayouts/slideLayout98.xml"/><Relationship Id="rId77" Type="http://schemas.openxmlformats.org/officeDocument/2006/relationships/slideLayout" Target="../slideLayouts/slideLayout99.xml"/><Relationship Id="rId78" Type="http://schemas.openxmlformats.org/officeDocument/2006/relationships/slideLayout" Target="../slideLayouts/slideLayout100.xml"/><Relationship Id="rId79" Type="http://schemas.openxmlformats.org/officeDocument/2006/relationships/slideLayout" Target="../slideLayouts/slideLayout101.xml"/><Relationship Id="rId170" Type="http://schemas.openxmlformats.org/officeDocument/2006/relationships/slideLayout" Target="../slideLayouts/slideLayout192.xml"/><Relationship Id="rId171" Type="http://schemas.openxmlformats.org/officeDocument/2006/relationships/slideLayout" Target="../slideLayouts/slideLayout193.xml"/><Relationship Id="rId172" Type="http://schemas.openxmlformats.org/officeDocument/2006/relationships/slideLayout" Target="../slideLayouts/slideLayout194.xml"/><Relationship Id="rId173" Type="http://schemas.openxmlformats.org/officeDocument/2006/relationships/slideLayout" Target="../slideLayouts/slideLayout195.xml"/><Relationship Id="rId174" Type="http://schemas.openxmlformats.org/officeDocument/2006/relationships/slideLayout" Target="../slideLayouts/slideLayout196.xml"/><Relationship Id="rId175" Type="http://schemas.openxmlformats.org/officeDocument/2006/relationships/slideLayout" Target="../slideLayouts/slideLayout197.xml"/><Relationship Id="rId176" Type="http://schemas.openxmlformats.org/officeDocument/2006/relationships/slideLayout" Target="../slideLayouts/slideLayout198.xml"/><Relationship Id="rId177" Type="http://schemas.openxmlformats.org/officeDocument/2006/relationships/slideLayout" Target="../slideLayouts/slideLayout199.xml"/><Relationship Id="rId178" Type="http://schemas.openxmlformats.org/officeDocument/2006/relationships/slideLayout" Target="../slideLayouts/slideLayout200.xml"/><Relationship Id="rId179" Type="http://schemas.openxmlformats.org/officeDocument/2006/relationships/slideLayout" Target="../slideLayouts/slideLayout201.xml"/><Relationship Id="rId260" Type="http://schemas.openxmlformats.org/officeDocument/2006/relationships/slideLayout" Target="../slideLayouts/slideLayout282.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261" Type="http://schemas.openxmlformats.org/officeDocument/2006/relationships/slideLayout" Target="../slideLayouts/slideLayout283.xml"/><Relationship Id="rId262" Type="http://schemas.openxmlformats.org/officeDocument/2006/relationships/slideLayout" Target="../slideLayouts/slideLayout284.xml"/><Relationship Id="rId263" Type="http://schemas.openxmlformats.org/officeDocument/2006/relationships/slideLayout" Target="../slideLayouts/slideLayout285.xml"/><Relationship Id="rId264" Type="http://schemas.openxmlformats.org/officeDocument/2006/relationships/slideLayout" Target="../slideLayouts/slideLayout286.xml"/><Relationship Id="rId110" Type="http://schemas.openxmlformats.org/officeDocument/2006/relationships/slideLayout" Target="../slideLayouts/slideLayout132.xml"/><Relationship Id="rId111" Type="http://schemas.openxmlformats.org/officeDocument/2006/relationships/slideLayout" Target="../slideLayouts/slideLayout133.xml"/><Relationship Id="rId112" Type="http://schemas.openxmlformats.org/officeDocument/2006/relationships/slideLayout" Target="../slideLayouts/slideLayout134.xml"/><Relationship Id="rId113" Type="http://schemas.openxmlformats.org/officeDocument/2006/relationships/slideLayout" Target="../slideLayouts/slideLayout135.xml"/><Relationship Id="rId114" Type="http://schemas.openxmlformats.org/officeDocument/2006/relationships/slideLayout" Target="../slideLayouts/slideLayout136.xml"/><Relationship Id="rId115" Type="http://schemas.openxmlformats.org/officeDocument/2006/relationships/slideLayout" Target="../slideLayouts/slideLayout137.xml"/><Relationship Id="rId116" Type="http://schemas.openxmlformats.org/officeDocument/2006/relationships/slideLayout" Target="../slideLayouts/slideLayout138.xml"/><Relationship Id="rId117" Type="http://schemas.openxmlformats.org/officeDocument/2006/relationships/slideLayout" Target="../slideLayouts/slideLayout139.xml"/><Relationship Id="rId118" Type="http://schemas.openxmlformats.org/officeDocument/2006/relationships/slideLayout" Target="../slideLayouts/slideLayout140.xml"/><Relationship Id="rId119" Type="http://schemas.openxmlformats.org/officeDocument/2006/relationships/slideLayout" Target="../slideLayouts/slideLayout141.xml"/><Relationship Id="rId200" Type="http://schemas.openxmlformats.org/officeDocument/2006/relationships/slideLayout" Target="../slideLayouts/slideLayout222.xml"/><Relationship Id="rId201" Type="http://schemas.openxmlformats.org/officeDocument/2006/relationships/slideLayout" Target="../slideLayouts/slideLayout223.xml"/><Relationship Id="rId202" Type="http://schemas.openxmlformats.org/officeDocument/2006/relationships/slideLayout" Target="../slideLayouts/slideLayout224.xml"/><Relationship Id="rId203" Type="http://schemas.openxmlformats.org/officeDocument/2006/relationships/slideLayout" Target="../slideLayouts/slideLayout225.xml"/><Relationship Id="rId204" Type="http://schemas.openxmlformats.org/officeDocument/2006/relationships/slideLayout" Target="../slideLayouts/slideLayout226.xml"/><Relationship Id="rId205" Type="http://schemas.openxmlformats.org/officeDocument/2006/relationships/slideLayout" Target="../slideLayouts/slideLayout227.xml"/><Relationship Id="rId206" Type="http://schemas.openxmlformats.org/officeDocument/2006/relationships/slideLayout" Target="../slideLayouts/slideLayout228.xml"/><Relationship Id="rId207" Type="http://schemas.openxmlformats.org/officeDocument/2006/relationships/slideLayout" Target="../slideLayouts/slideLayout229.xml"/><Relationship Id="rId208" Type="http://schemas.openxmlformats.org/officeDocument/2006/relationships/slideLayout" Target="../slideLayouts/slideLayout230.xml"/><Relationship Id="rId209" Type="http://schemas.openxmlformats.org/officeDocument/2006/relationships/slideLayout" Target="../slideLayouts/slideLayout231.xml"/><Relationship Id="rId265" Type="http://schemas.openxmlformats.org/officeDocument/2006/relationships/slideLayout" Target="../slideLayouts/slideLayout287.xml"/><Relationship Id="rId266" Type="http://schemas.openxmlformats.org/officeDocument/2006/relationships/slideLayout" Target="../slideLayouts/slideLayout288.xml"/><Relationship Id="rId267" Type="http://schemas.openxmlformats.org/officeDocument/2006/relationships/slideLayout" Target="../slideLayouts/slideLayout289.xml"/><Relationship Id="rId268" Type="http://schemas.openxmlformats.org/officeDocument/2006/relationships/slideLayout" Target="../slideLayouts/slideLayout290.xml"/><Relationship Id="rId269" Type="http://schemas.openxmlformats.org/officeDocument/2006/relationships/slideLayout" Target="../slideLayouts/slideLayout291.xml"/><Relationship Id="rId350" Type="http://schemas.openxmlformats.org/officeDocument/2006/relationships/slideLayout" Target="../slideLayouts/slideLayout372.xml"/><Relationship Id="rId351" Type="http://schemas.openxmlformats.org/officeDocument/2006/relationships/slideLayout" Target="../slideLayouts/slideLayout373.xml"/><Relationship Id="rId352" Type="http://schemas.openxmlformats.org/officeDocument/2006/relationships/slideLayout" Target="../slideLayouts/slideLayout374.xml"/><Relationship Id="rId353" Type="http://schemas.openxmlformats.org/officeDocument/2006/relationships/slideLayout" Target="../slideLayouts/slideLayout375.xml"/><Relationship Id="rId354" Type="http://schemas.openxmlformats.org/officeDocument/2006/relationships/slideLayout" Target="../slideLayouts/slideLayout376.xml"/><Relationship Id="rId355" Type="http://schemas.openxmlformats.org/officeDocument/2006/relationships/slideLayout" Target="../slideLayouts/slideLayout377.xml"/><Relationship Id="rId356" Type="http://schemas.openxmlformats.org/officeDocument/2006/relationships/slideLayout" Target="../slideLayouts/slideLayout378.xml"/><Relationship Id="rId357" Type="http://schemas.openxmlformats.org/officeDocument/2006/relationships/slideLayout" Target="../slideLayouts/slideLayout379.xml"/><Relationship Id="rId358" Type="http://schemas.openxmlformats.org/officeDocument/2006/relationships/slideLayout" Target="../slideLayouts/slideLayout380.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359" Type="http://schemas.openxmlformats.org/officeDocument/2006/relationships/slideLayout" Target="../slideLayouts/slideLayout381.xml"/><Relationship Id="rId80" Type="http://schemas.openxmlformats.org/officeDocument/2006/relationships/slideLayout" Target="../slideLayouts/slideLayout102.xml"/><Relationship Id="rId81" Type="http://schemas.openxmlformats.org/officeDocument/2006/relationships/slideLayout" Target="../slideLayouts/slideLayout103.xml"/><Relationship Id="rId82" Type="http://schemas.openxmlformats.org/officeDocument/2006/relationships/slideLayout" Target="../slideLayouts/slideLayout104.xml"/><Relationship Id="rId83" Type="http://schemas.openxmlformats.org/officeDocument/2006/relationships/slideLayout" Target="../slideLayouts/slideLayout105.xml"/><Relationship Id="rId84" Type="http://schemas.openxmlformats.org/officeDocument/2006/relationships/slideLayout" Target="../slideLayouts/slideLayout106.xml"/><Relationship Id="rId85" Type="http://schemas.openxmlformats.org/officeDocument/2006/relationships/slideLayout" Target="../slideLayouts/slideLayout107.xml"/><Relationship Id="rId86" Type="http://schemas.openxmlformats.org/officeDocument/2006/relationships/slideLayout" Target="../slideLayouts/slideLayout108.xml"/><Relationship Id="rId87" Type="http://schemas.openxmlformats.org/officeDocument/2006/relationships/slideLayout" Target="../slideLayouts/slideLayout109.xml"/><Relationship Id="rId88" Type="http://schemas.openxmlformats.org/officeDocument/2006/relationships/slideLayout" Target="../slideLayouts/slideLayout110.xml"/><Relationship Id="rId89" Type="http://schemas.openxmlformats.org/officeDocument/2006/relationships/slideLayout" Target="../slideLayouts/slideLayout111.xml"/><Relationship Id="rId180" Type="http://schemas.openxmlformats.org/officeDocument/2006/relationships/slideLayout" Target="../slideLayouts/slideLayout202.xml"/><Relationship Id="rId181" Type="http://schemas.openxmlformats.org/officeDocument/2006/relationships/slideLayout" Target="../slideLayouts/slideLayout203.xml"/><Relationship Id="rId182" Type="http://schemas.openxmlformats.org/officeDocument/2006/relationships/slideLayout" Target="../slideLayouts/slideLayout204.xml"/><Relationship Id="rId183" Type="http://schemas.openxmlformats.org/officeDocument/2006/relationships/slideLayout" Target="../slideLayouts/slideLayout205.xml"/><Relationship Id="rId184" Type="http://schemas.openxmlformats.org/officeDocument/2006/relationships/slideLayout" Target="../slideLayouts/slideLayout206.xml"/><Relationship Id="rId185" Type="http://schemas.openxmlformats.org/officeDocument/2006/relationships/slideLayout" Target="../slideLayouts/slideLayout207.xml"/><Relationship Id="rId186" Type="http://schemas.openxmlformats.org/officeDocument/2006/relationships/slideLayout" Target="../slideLayouts/slideLayout208.xml"/><Relationship Id="rId187" Type="http://schemas.openxmlformats.org/officeDocument/2006/relationships/slideLayout" Target="../slideLayouts/slideLayout209.xml"/><Relationship Id="rId188" Type="http://schemas.openxmlformats.org/officeDocument/2006/relationships/slideLayout" Target="../slideLayouts/slideLayout210.xml"/><Relationship Id="rId189" Type="http://schemas.openxmlformats.org/officeDocument/2006/relationships/slideLayout" Target="../slideLayouts/slideLayout211.xml"/><Relationship Id="rId270" Type="http://schemas.openxmlformats.org/officeDocument/2006/relationships/slideLayout" Target="../slideLayouts/slideLayout292.xml"/><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slideLayout" Target="../slideLayouts/slideLayout44.xml"/><Relationship Id="rId23" Type="http://schemas.openxmlformats.org/officeDocument/2006/relationships/slideLayout" Target="../slideLayouts/slideLayout45.xml"/><Relationship Id="rId24" Type="http://schemas.openxmlformats.org/officeDocument/2006/relationships/slideLayout" Target="../slideLayouts/slideLayout46.xml"/><Relationship Id="rId25" Type="http://schemas.openxmlformats.org/officeDocument/2006/relationships/slideLayout" Target="../slideLayouts/slideLayout47.xml"/><Relationship Id="rId26" Type="http://schemas.openxmlformats.org/officeDocument/2006/relationships/slideLayout" Target="../slideLayouts/slideLayout48.xml"/><Relationship Id="rId27" Type="http://schemas.openxmlformats.org/officeDocument/2006/relationships/slideLayout" Target="../slideLayouts/slideLayout49.xml"/><Relationship Id="rId28" Type="http://schemas.openxmlformats.org/officeDocument/2006/relationships/slideLayout" Target="../slideLayouts/slideLayout50.xml"/><Relationship Id="rId29" Type="http://schemas.openxmlformats.org/officeDocument/2006/relationships/slideLayout" Target="../slideLayouts/slideLayout51.xml"/><Relationship Id="rId271" Type="http://schemas.openxmlformats.org/officeDocument/2006/relationships/slideLayout" Target="../slideLayouts/slideLayout293.xml"/><Relationship Id="rId272" Type="http://schemas.openxmlformats.org/officeDocument/2006/relationships/slideLayout" Target="../slideLayouts/slideLayout294.xml"/><Relationship Id="rId273" Type="http://schemas.openxmlformats.org/officeDocument/2006/relationships/slideLayout" Target="../slideLayouts/slideLayout295.xml"/><Relationship Id="rId274" Type="http://schemas.openxmlformats.org/officeDocument/2006/relationships/slideLayout" Target="../slideLayouts/slideLayout296.xml"/><Relationship Id="rId120" Type="http://schemas.openxmlformats.org/officeDocument/2006/relationships/slideLayout" Target="../slideLayouts/slideLayout142.xml"/><Relationship Id="rId121" Type="http://schemas.openxmlformats.org/officeDocument/2006/relationships/slideLayout" Target="../slideLayouts/slideLayout143.xml"/><Relationship Id="rId122" Type="http://schemas.openxmlformats.org/officeDocument/2006/relationships/slideLayout" Target="../slideLayouts/slideLayout144.xml"/><Relationship Id="rId123" Type="http://schemas.openxmlformats.org/officeDocument/2006/relationships/slideLayout" Target="../slideLayouts/slideLayout145.xml"/><Relationship Id="rId124" Type="http://schemas.openxmlformats.org/officeDocument/2006/relationships/slideLayout" Target="../slideLayouts/slideLayout146.xml"/><Relationship Id="rId125" Type="http://schemas.openxmlformats.org/officeDocument/2006/relationships/slideLayout" Target="../slideLayouts/slideLayout147.xml"/><Relationship Id="rId126" Type="http://schemas.openxmlformats.org/officeDocument/2006/relationships/slideLayout" Target="../slideLayouts/slideLayout148.xml"/><Relationship Id="rId127" Type="http://schemas.openxmlformats.org/officeDocument/2006/relationships/slideLayout" Target="../slideLayouts/slideLayout149.xml"/><Relationship Id="rId128" Type="http://schemas.openxmlformats.org/officeDocument/2006/relationships/slideLayout" Target="../slideLayouts/slideLayout150.xml"/><Relationship Id="rId129" Type="http://schemas.openxmlformats.org/officeDocument/2006/relationships/slideLayout" Target="../slideLayouts/slideLayout151.xml"/><Relationship Id="rId210" Type="http://schemas.openxmlformats.org/officeDocument/2006/relationships/slideLayout" Target="../slideLayouts/slideLayout232.xml"/><Relationship Id="rId211" Type="http://schemas.openxmlformats.org/officeDocument/2006/relationships/slideLayout" Target="../slideLayouts/slideLayout233.xml"/><Relationship Id="rId212" Type="http://schemas.openxmlformats.org/officeDocument/2006/relationships/slideLayout" Target="../slideLayouts/slideLayout234.xml"/><Relationship Id="rId213" Type="http://schemas.openxmlformats.org/officeDocument/2006/relationships/slideLayout" Target="../slideLayouts/slideLayout235.xml"/><Relationship Id="rId214" Type="http://schemas.openxmlformats.org/officeDocument/2006/relationships/slideLayout" Target="../slideLayouts/slideLayout236.xml"/><Relationship Id="rId215" Type="http://schemas.openxmlformats.org/officeDocument/2006/relationships/slideLayout" Target="../slideLayouts/slideLayout237.xml"/><Relationship Id="rId216" Type="http://schemas.openxmlformats.org/officeDocument/2006/relationships/slideLayout" Target="../slideLayouts/slideLayout238.xml"/><Relationship Id="rId217" Type="http://schemas.openxmlformats.org/officeDocument/2006/relationships/slideLayout" Target="../slideLayouts/slideLayout239.xml"/><Relationship Id="rId218" Type="http://schemas.openxmlformats.org/officeDocument/2006/relationships/slideLayout" Target="../slideLayouts/slideLayout240.xml"/><Relationship Id="rId219" Type="http://schemas.openxmlformats.org/officeDocument/2006/relationships/slideLayout" Target="../slideLayouts/slideLayout241.xml"/><Relationship Id="rId275" Type="http://schemas.openxmlformats.org/officeDocument/2006/relationships/slideLayout" Target="../slideLayouts/slideLayout297.xml"/><Relationship Id="rId276" Type="http://schemas.openxmlformats.org/officeDocument/2006/relationships/slideLayout" Target="../slideLayouts/slideLayout298.xml"/><Relationship Id="rId277" Type="http://schemas.openxmlformats.org/officeDocument/2006/relationships/slideLayout" Target="../slideLayouts/slideLayout299.xml"/><Relationship Id="rId278" Type="http://schemas.openxmlformats.org/officeDocument/2006/relationships/slideLayout" Target="../slideLayouts/slideLayout300.xml"/><Relationship Id="rId279" Type="http://schemas.openxmlformats.org/officeDocument/2006/relationships/slideLayout" Target="../slideLayouts/slideLayout301.xml"/><Relationship Id="rId300" Type="http://schemas.openxmlformats.org/officeDocument/2006/relationships/slideLayout" Target="../slideLayouts/slideLayout322.xml"/><Relationship Id="rId301" Type="http://schemas.openxmlformats.org/officeDocument/2006/relationships/slideLayout" Target="../slideLayouts/slideLayout323.xml"/><Relationship Id="rId302" Type="http://schemas.openxmlformats.org/officeDocument/2006/relationships/slideLayout" Target="../slideLayouts/slideLayout324.xml"/><Relationship Id="rId303" Type="http://schemas.openxmlformats.org/officeDocument/2006/relationships/slideLayout" Target="../slideLayouts/slideLayout325.xml"/><Relationship Id="rId304" Type="http://schemas.openxmlformats.org/officeDocument/2006/relationships/slideLayout" Target="../slideLayouts/slideLayout326.xml"/><Relationship Id="rId305" Type="http://schemas.openxmlformats.org/officeDocument/2006/relationships/slideLayout" Target="../slideLayouts/slideLayout327.xml"/><Relationship Id="rId306" Type="http://schemas.openxmlformats.org/officeDocument/2006/relationships/slideLayout" Target="../slideLayouts/slideLayout328.xml"/><Relationship Id="rId307" Type="http://schemas.openxmlformats.org/officeDocument/2006/relationships/slideLayout" Target="../slideLayouts/slideLayout329.xml"/><Relationship Id="rId308" Type="http://schemas.openxmlformats.org/officeDocument/2006/relationships/slideLayout" Target="../slideLayouts/slideLayout330.xml"/><Relationship Id="rId309" Type="http://schemas.openxmlformats.org/officeDocument/2006/relationships/slideLayout" Target="../slideLayouts/slideLayout331.xml"/><Relationship Id="rId360" Type="http://schemas.openxmlformats.org/officeDocument/2006/relationships/slideLayout" Target="../slideLayouts/slideLayout382.xml"/><Relationship Id="rId361" Type="http://schemas.openxmlformats.org/officeDocument/2006/relationships/slideLayout" Target="../slideLayouts/slideLayout383.xml"/><Relationship Id="rId362" Type="http://schemas.openxmlformats.org/officeDocument/2006/relationships/slideLayout" Target="../slideLayouts/slideLayout384.xml"/><Relationship Id="rId363" Type="http://schemas.openxmlformats.org/officeDocument/2006/relationships/slideLayout" Target="../slideLayouts/slideLayout385.xml"/><Relationship Id="rId364" Type="http://schemas.openxmlformats.org/officeDocument/2006/relationships/slideLayout" Target="../slideLayouts/slideLayout386.xml"/><Relationship Id="rId365" Type="http://schemas.openxmlformats.org/officeDocument/2006/relationships/slideLayout" Target="../slideLayouts/slideLayout387.xml"/><Relationship Id="rId366" Type="http://schemas.openxmlformats.org/officeDocument/2006/relationships/slideLayout" Target="../slideLayouts/slideLayout388.xml"/><Relationship Id="rId367" Type="http://schemas.openxmlformats.org/officeDocument/2006/relationships/slideLayout" Target="../slideLayouts/slideLayout389.xml"/><Relationship Id="rId368" Type="http://schemas.openxmlformats.org/officeDocument/2006/relationships/slideLayout" Target="../slideLayouts/slideLayout390.xml"/><Relationship Id="rId369" Type="http://schemas.openxmlformats.org/officeDocument/2006/relationships/slideLayout" Target="../slideLayouts/slideLayout391.xml"/><Relationship Id="rId90" Type="http://schemas.openxmlformats.org/officeDocument/2006/relationships/slideLayout" Target="../slideLayouts/slideLayout112.xml"/><Relationship Id="rId91" Type="http://schemas.openxmlformats.org/officeDocument/2006/relationships/slideLayout" Target="../slideLayouts/slideLayout113.xml"/><Relationship Id="rId92" Type="http://schemas.openxmlformats.org/officeDocument/2006/relationships/slideLayout" Target="../slideLayouts/slideLayout114.xml"/><Relationship Id="rId93" Type="http://schemas.openxmlformats.org/officeDocument/2006/relationships/slideLayout" Target="../slideLayouts/slideLayout115.xml"/><Relationship Id="rId94" Type="http://schemas.openxmlformats.org/officeDocument/2006/relationships/slideLayout" Target="../slideLayouts/slideLayout116.xml"/><Relationship Id="rId95" Type="http://schemas.openxmlformats.org/officeDocument/2006/relationships/slideLayout" Target="../slideLayouts/slideLayout117.xml"/><Relationship Id="rId96" Type="http://schemas.openxmlformats.org/officeDocument/2006/relationships/slideLayout" Target="../slideLayouts/slideLayout118.xml"/><Relationship Id="rId97" Type="http://schemas.openxmlformats.org/officeDocument/2006/relationships/slideLayout" Target="../slideLayouts/slideLayout119.xml"/><Relationship Id="rId98" Type="http://schemas.openxmlformats.org/officeDocument/2006/relationships/slideLayout" Target="../slideLayouts/slideLayout120.xml"/><Relationship Id="rId99" Type="http://schemas.openxmlformats.org/officeDocument/2006/relationships/slideLayout" Target="../slideLayouts/slideLayout121.xml"/><Relationship Id="rId190" Type="http://schemas.openxmlformats.org/officeDocument/2006/relationships/slideLayout" Target="../slideLayouts/slideLayout212.xml"/><Relationship Id="rId191" Type="http://schemas.openxmlformats.org/officeDocument/2006/relationships/slideLayout" Target="../slideLayouts/slideLayout213.xml"/><Relationship Id="rId192" Type="http://schemas.openxmlformats.org/officeDocument/2006/relationships/slideLayout" Target="../slideLayouts/slideLayout214.xml"/><Relationship Id="rId193" Type="http://schemas.openxmlformats.org/officeDocument/2006/relationships/slideLayout" Target="../slideLayouts/slideLayout215.xml"/><Relationship Id="rId194" Type="http://schemas.openxmlformats.org/officeDocument/2006/relationships/slideLayout" Target="../slideLayouts/slideLayout216.xml"/><Relationship Id="rId195" Type="http://schemas.openxmlformats.org/officeDocument/2006/relationships/slideLayout" Target="../slideLayouts/slideLayout217.xml"/><Relationship Id="rId196" Type="http://schemas.openxmlformats.org/officeDocument/2006/relationships/slideLayout" Target="../slideLayouts/slideLayout218.xml"/><Relationship Id="rId197" Type="http://schemas.openxmlformats.org/officeDocument/2006/relationships/slideLayout" Target="../slideLayouts/slideLayout219.xml"/><Relationship Id="rId198" Type="http://schemas.openxmlformats.org/officeDocument/2006/relationships/slideLayout" Target="../slideLayouts/slideLayout220.xml"/><Relationship Id="rId199" Type="http://schemas.openxmlformats.org/officeDocument/2006/relationships/slideLayout" Target="../slideLayouts/slideLayout221.xml"/><Relationship Id="rId280" Type="http://schemas.openxmlformats.org/officeDocument/2006/relationships/slideLayout" Target="../slideLayouts/slideLayout302.xml"/><Relationship Id="rId30" Type="http://schemas.openxmlformats.org/officeDocument/2006/relationships/slideLayout" Target="../slideLayouts/slideLayout52.xml"/><Relationship Id="rId31" Type="http://schemas.openxmlformats.org/officeDocument/2006/relationships/slideLayout" Target="../slideLayouts/slideLayout53.xml"/><Relationship Id="rId32" Type="http://schemas.openxmlformats.org/officeDocument/2006/relationships/slideLayout" Target="../slideLayouts/slideLayout54.xml"/><Relationship Id="rId33" Type="http://schemas.openxmlformats.org/officeDocument/2006/relationships/slideLayout" Target="../slideLayouts/slideLayout55.xml"/><Relationship Id="rId34" Type="http://schemas.openxmlformats.org/officeDocument/2006/relationships/slideLayout" Target="../slideLayouts/slideLayout56.xml"/><Relationship Id="rId35" Type="http://schemas.openxmlformats.org/officeDocument/2006/relationships/slideLayout" Target="../slideLayouts/slideLayout57.xml"/><Relationship Id="rId36" Type="http://schemas.openxmlformats.org/officeDocument/2006/relationships/slideLayout" Target="../slideLayouts/slideLayout58.xml"/><Relationship Id="rId37" Type="http://schemas.openxmlformats.org/officeDocument/2006/relationships/slideLayout" Target="../slideLayouts/slideLayout59.xml"/><Relationship Id="rId38" Type="http://schemas.openxmlformats.org/officeDocument/2006/relationships/slideLayout" Target="../slideLayouts/slideLayout60.xml"/><Relationship Id="rId39" Type="http://schemas.openxmlformats.org/officeDocument/2006/relationships/slideLayout" Target="../slideLayouts/slideLayout61.xml"/><Relationship Id="rId281" Type="http://schemas.openxmlformats.org/officeDocument/2006/relationships/slideLayout" Target="../slideLayouts/slideLayout303.xml"/><Relationship Id="rId282" Type="http://schemas.openxmlformats.org/officeDocument/2006/relationships/slideLayout" Target="../slideLayouts/slideLayout304.xml"/><Relationship Id="rId283" Type="http://schemas.openxmlformats.org/officeDocument/2006/relationships/slideLayout" Target="../slideLayouts/slideLayout305.xml"/><Relationship Id="rId284" Type="http://schemas.openxmlformats.org/officeDocument/2006/relationships/slideLayout" Target="../slideLayouts/slideLayout306.xml"/><Relationship Id="rId130" Type="http://schemas.openxmlformats.org/officeDocument/2006/relationships/slideLayout" Target="../slideLayouts/slideLayout152.xml"/><Relationship Id="rId131" Type="http://schemas.openxmlformats.org/officeDocument/2006/relationships/slideLayout" Target="../slideLayouts/slideLayout153.xml"/><Relationship Id="rId132" Type="http://schemas.openxmlformats.org/officeDocument/2006/relationships/slideLayout" Target="../slideLayouts/slideLayout154.xml"/><Relationship Id="rId133" Type="http://schemas.openxmlformats.org/officeDocument/2006/relationships/slideLayout" Target="../slideLayouts/slideLayout155.xml"/><Relationship Id="rId220" Type="http://schemas.openxmlformats.org/officeDocument/2006/relationships/slideLayout" Target="../slideLayouts/slideLayout242.xml"/><Relationship Id="rId221" Type="http://schemas.openxmlformats.org/officeDocument/2006/relationships/slideLayout" Target="../slideLayouts/slideLayout243.xml"/><Relationship Id="rId222" Type="http://schemas.openxmlformats.org/officeDocument/2006/relationships/slideLayout" Target="../slideLayouts/slideLayout244.xml"/><Relationship Id="rId223" Type="http://schemas.openxmlformats.org/officeDocument/2006/relationships/slideLayout" Target="../slideLayouts/slideLayout245.xml"/><Relationship Id="rId224" Type="http://schemas.openxmlformats.org/officeDocument/2006/relationships/slideLayout" Target="../slideLayouts/slideLayout246.xml"/><Relationship Id="rId225" Type="http://schemas.openxmlformats.org/officeDocument/2006/relationships/slideLayout" Target="../slideLayouts/slideLayout247.xml"/><Relationship Id="rId226" Type="http://schemas.openxmlformats.org/officeDocument/2006/relationships/slideLayout" Target="../slideLayouts/slideLayout248.xml"/><Relationship Id="rId227" Type="http://schemas.openxmlformats.org/officeDocument/2006/relationships/slideLayout" Target="../slideLayouts/slideLayout249.xml"/><Relationship Id="rId228" Type="http://schemas.openxmlformats.org/officeDocument/2006/relationships/slideLayout" Target="../slideLayouts/slideLayout250.xml"/><Relationship Id="rId229" Type="http://schemas.openxmlformats.org/officeDocument/2006/relationships/slideLayout" Target="../slideLayouts/slideLayout251.xml"/><Relationship Id="rId134" Type="http://schemas.openxmlformats.org/officeDocument/2006/relationships/slideLayout" Target="../slideLayouts/slideLayout156.xml"/><Relationship Id="rId135" Type="http://schemas.openxmlformats.org/officeDocument/2006/relationships/slideLayout" Target="../slideLayouts/slideLayout157.xml"/><Relationship Id="rId136" Type="http://schemas.openxmlformats.org/officeDocument/2006/relationships/slideLayout" Target="../slideLayouts/slideLayout158.xml"/><Relationship Id="rId137" Type="http://schemas.openxmlformats.org/officeDocument/2006/relationships/slideLayout" Target="../slideLayouts/slideLayout159.xml"/><Relationship Id="rId138" Type="http://schemas.openxmlformats.org/officeDocument/2006/relationships/slideLayout" Target="../slideLayouts/slideLayout160.xml"/><Relationship Id="rId139" Type="http://schemas.openxmlformats.org/officeDocument/2006/relationships/slideLayout" Target="../slideLayouts/slideLayout161.xml"/><Relationship Id="rId285" Type="http://schemas.openxmlformats.org/officeDocument/2006/relationships/slideLayout" Target="../slideLayouts/slideLayout307.xml"/><Relationship Id="rId286" Type="http://schemas.openxmlformats.org/officeDocument/2006/relationships/slideLayout" Target="../slideLayouts/slideLayout308.xml"/><Relationship Id="rId287" Type="http://schemas.openxmlformats.org/officeDocument/2006/relationships/slideLayout" Target="../slideLayouts/slideLayout309.xml"/><Relationship Id="rId288" Type="http://schemas.openxmlformats.org/officeDocument/2006/relationships/slideLayout" Target="../slideLayouts/slideLayout310.xml"/><Relationship Id="rId289" Type="http://schemas.openxmlformats.org/officeDocument/2006/relationships/slideLayout" Target="../slideLayouts/slideLayout311.xml"/><Relationship Id="rId310" Type="http://schemas.openxmlformats.org/officeDocument/2006/relationships/slideLayout" Target="../slideLayouts/slideLayout332.xml"/><Relationship Id="rId311" Type="http://schemas.openxmlformats.org/officeDocument/2006/relationships/slideLayout" Target="../slideLayouts/slideLayout333.xml"/><Relationship Id="rId312" Type="http://schemas.openxmlformats.org/officeDocument/2006/relationships/slideLayout" Target="../slideLayouts/slideLayout334.xml"/><Relationship Id="rId313" Type="http://schemas.openxmlformats.org/officeDocument/2006/relationships/slideLayout" Target="../slideLayouts/slideLayout335.xml"/><Relationship Id="rId314" Type="http://schemas.openxmlformats.org/officeDocument/2006/relationships/slideLayout" Target="../slideLayouts/slideLayout336.xml"/><Relationship Id="rId315" Type="http://schemas.openxmlformats.org/officeDocument/2006/relationships/slideLayout" Target="../slideLayouts/slideLayout337.xml"/><Relationship Id="rId316" Type="http://schemas.openxmlformats.org/officeDocument/2006/relationships/slideLayout" Target="../slideLayouts/slideLayout338.xml"/><Relationship Id="rId317" Type="http://schemas.openxmlformats.org/officeDocument/2006/relationships/slideLayout" Target="../slideLayouts/slideLayout339.xml"/><Relationship Id="rId318" Type="http://schemas.openxmlformats.org/officeDocument/2006/relationships/slideLayout" Target="../slideLayouts/slideLayout340.xml"/><Relationship Id="rId319" Type="http://schemas.openxmlformats.org/officeDocument/2006/relationships/slideLayout" Target="../slideLayouts/slideLayout341.xml"/><Relationship Id="rId370" Type="http://schemas.openxmlformats.org/officeDocument/2006/relationships/slideLayout" Target="../slideLayouts/slideLayout392.xml"/><Relationship Id="rId371" Type="http://schemas.openxmlformats.org/officeDocument/2006/relationships/slideLayout" Target="../slideLayouts/slideLayout393.xml"/><Relationship Id="rId372" Type="http://schemas.openxmlformats.org/officeDocument/2006/relationships/slideLayout" Target="../slideLayouts/slideLayout394.xml"/><Relationship Id="rId373" Type="http://schemas.openxmlformats.org/officeDocument/2006/relationships/slideLayout" Target="../slideLayouts/slideLayout395.xml"/><Relationship Id="rId374" Type="http://schemas.openxmlformats.org/officeDocument/2006/relationships/slideLayout" Target="../slideLayouts/slideLayout396.xml"/><Relationship Id="rId375" Type="http://schemas.openxmlformats.org/officeDocument/2006/relationships/slideLayout" Target="../slideLayouts/slideLayout397.xml"/><Relationship Id="rId376" Type="http://schemas.openxmlformats.org/officeDocument/2006/relationships/slideLayout" Target="../slideLayouts/slideLayout398.xml"/><Relationship Id="rId377" Type="http://schemas.openxmlformats.org/officeDocument/2006/relationships/slideLayout" Target="../slideLayouts/slideLayout399.xml"/><Relationship Id="rId378" Type="http://schemas.openxmlformats.org/officeDocument/2006/relationships/slideLayout" Target="../slideLayouts/slideLayout400.xml"/><Relationship Id="rId379" Type="http://schemas.openxmlformats.org/officeDocument/2006/relationships/theme" Target="../theme/theme3.xml"/><Relationship Id="rId290" Type="http://schemas.openxmlformats.org/officeDocument/2006/relationships/slideLayout" Target="../slideLayouts/slideLayout312.xml"/><Relationship Id="rId291" Type="http://schemas.openxmlformats.org/officeDocument/2006/relationships/slideLayout" Target="../slideLayouts/slideLayout313.xml"/><Relationship Id="rId292" Type="http://schemas.openxmlformats.org/officeDocument/2006/relationships/slideLayout" Target="../slideLayouts/slideLayout314.xml"/><Relationship Id="rId293" Type="http://schemas.openxmlformats.org/officeDocument/2006/relationships/slideLayout" Target="../slideLayouts/slideLayout315.xml"/><Relationship Id="rId294" Type="http://schemas.openxmlformats.org/officeDocument/2006/relationships/slideLayout" Target="../slideLayouts/slideLayout316.xml"/><Relationship Id="rId295" Type="http://schemas.openxmlformats.org/officeDocument/2006/relationships/slideLayout" Target="../slideLayouts/slideLayout317.xml"/><Relationship Id="rId296" Type="http://schemas.openxmlformats.org/officeDocument/2006/relationships/slideLayout" Target="../slideLayouts/slideLayout318.xml"/><Relationship Id="rId40" Type="http://schemas.openxmlformats.org/officeDocument/2006/relationships/slideLayout" Target="../slideLayouts/slideLayout62.xml"/><Relationship Id="rId41" Type="http://schemas.openxmlformats.org/officeDocument/2006/relationships/slideLayout" Target="../slideLayouts/slideLayout63.xml"/><Relationship Id="rId42" Type="http://schemas.openxmlformats.org/officeDocument/2006/relationships/slideLayout" Target="../slideLayouts/slideLayout64.xml"/><Relationship Id="rId43" Type="http://schemas.openxmlformats.org/officeDocument/2006/relationships/slideLayout" Target="../slideLayouts/slideLayout65.xml"/><Relationship Id="rId44" Type="http://schemas.openxmlformats.org/officeDocument/2006/relationships/slideLayout" Target="../slideLayouts/slideLayout66.xml"/><Relationship Id="rId45" Type="http://schemas.openxmlformats.org/officeDocument/2006/relationships/slideLayout" Target="../slideLayouts/slideLayout67.xml"/><Relationship Id="rId46" Type="http://schemas.openxmlformats.org/officeDocument/2006/relationships/slideLayout" Target="../slideLayouts/slideLayout68.xml"/><Relationship Id="rId47" Type="http://schemas.openxmlformats.org/officeDocument/2006/relationships/slideLayout" Target="../slideLayouts/slideLayout69.xml"/><Relationship Id="rId48" Type="http://schemas.openxmlformats.org/officeDocument/2006/relationships/slideLayout" Target="../slideLayouts/slideLayout70.xml"/><Relationship Id="rId49" Type="http://schemas.openxmlformats.org/officeDocument/2006/relationships/slideLayout" Target="../slideLayouts/slideLayout71.xml"/><Relationship Id="rId297" Type="http://schemas.openxmlformats.org/officeDocument/2006/relationships/slideLayout" Target="../slideLayouts/slideLayout319.xml"/><Relationship Id="rId298" Type="http://schemas.openxmlformats.org/officeDocument/2006/relationships/slideLayout" Target="../slideLayouts/slideLayout320.xml"/><Relationship Id="rId299" Type="http://schemas.openxmlformats.org/officeDocument/2006/relationships/slideLayout" Target="../slideLayouts/slideLayout321.xml"/><Relationship Id="rId140" Type="http://schemas.openxmlformats.org/officeDocument/2006/relationships/slideLayout" Target="../slideLayouts/slideLayout162.xml"/><Relationship Id="rId141" Type="http://schemas.openxmlformats.org/officeDocument/2006/relationships/slideLayout" Target="../slideLayouts/slideLayout163.xml"/><Relationship Id="rId142" Type="http://schemas.openxmlformats.org/officeDocument/2006/relationships/slideLayout" Target="../slideLayouts/slideLayout164.xml"/><Relationship Id="rId143" Type="http://schemas.openxmlformats.org/officeDocument/2006/relationships/slideLayout" Target="../slideLayouts/slideLayout165.xml"/><Relationship Id="rId144" Type="http://schemas.openxmlformats.org/officeDocument/2006/relationships/slideLayout" Target="../slideLayouts/slideLayout166.xml"/><Relationship Id="rId145" Type="http://schemas.openxmlformats.org/officeDocument/2006/relationships/slideLayout" Target="../slideLayouts/slideLayout167.xml"/><Relationship Id="rId146" Type="http://schemas.openxmlformats.org/officeDocument/2006/relationships/slideLayout" Target="../slideLayouts/slideLayout168.xml"/><Relationship Id="rId147" Type="http://schemas.openxmlformats.org/officeDocument/2006/relationships/slideLayout" Target="../slideLayouts/slideLayout169.xml"/><Relationship Id="rId148" Type="http://schemas.openxmlformats.org/officeDocument/2006/relationships/slideLayout" Target="../slideLayouts/slideLayout170.xml"/><Relationship Id="rId149" Type="http://schemas.openxmlformats.org/officeDocument/2006/relationships/slideLayout" Target="../slideLayouts/slideLayout171.xml"/><Relationship Id="rId230" Type="http://schemas.openxmlformats.org/officeDocument/2006/relationships/slideLayout" Target="../slideLayouts/slideLayout252.xml"/><Relationship Id="rId231" Type="http://schemas.openxmlformats.org/officeDocument/2006/relationships/slideLayout" Target="../slideLayouts/slideLayout253.xml"/><Relationship Id="rId232" Type="http://schemas.openxmlformats.org/officeDocument/2006/relationships/slideLayout" Target="../slideLayouts/slideLayout254.xml"/><Relationship Id="rId233" Type="http://schemas.openxmlformats.org/officeDocument/2006/relationships/slideLayout" Target="../slideLayouts/slideLayout255.xml"/><Relationship Id="rId234" Type="http://schemas.openxmlformats.org/officeDocument/2006/relationships/slideLayout" Target="../slideLayouts/slideLayout256.xml"/><Relationship Id="rId235" Type="http://schemas.openxmlformats.org/officeDocument/2006/relationships/slideLayout" Target="../slideLayouts/slideLayout257.xml"/><Relationship Id="rId236" Type="http://schemas.openxmlformats.org/officeDocument/2006/relationships/slideLayout" Target="../slideLayouts/slideLayout258.xml"/><Relationship Id="rId237" Type="http://schemas.openxmlformats.org/officeDocument/2006/relationships/slideLayout" Target="../slideLayouts/slideLayout259.xml"/><Relationship Id="rId238" Type="http://schemas.openxmlformats.org/officeDocument/2006/relationships/slideLayout" Target="../slideLayouts/slideLayout260.xml"/><Relationship Id="rId239" Type="http://schemas.openxmlformats.org/officeDocument/2006/relationships/slideLayout" Target="../slideLayouts/slideLayout261.xml"/><Relationship Id="rId320" Type="http://schemas.openxmlformats.org/officeDocument/2006/relationships/slideLayout" Target="../slideLayouts/slideLayout342.xml"/><Relationship Id="rId321" Type="http://schemas.openxmlformats.org/officeDocument/2006/relationships/slideLayout" Target="../slideLayouts/slideLayout343.xml"/><Relationship Id="rId322" Type="http://schemas.openxmlformats.org/officeDocument/2006/relationships/slideLayout" Target="../slideLayouts/slideLayout344.xml"/><Relationship Id="rId323" Type="http://schemas.openxmlformats.org/officeDocument/2006/relationships/slideLayout" Target="../slideLayouts/slideLayout345.xml"/><Relationship Id="rId324" Type="http://schemas.openxmlformats.org/officeDocument/2006/relationships/slideLayout" Target="../slideLayouts/slideLayout346.xml"/><Relationship Id="rId325" Type="http://schemas.openxmlformats.org/officeDocument/2006/relationships/slideLayout" Target="../slideLayouts/slideLayout347.xml"/><Relationship Id="rId326" Type="http://schemas.openxmlformats.org/officeDocument/2006/relationships/slideLayout" Target="../slideLayouts/slideLayout348.xml"/><Relationship Id="rId327" Type="http://schemas.openxmlformats.org/officeDocument/2006/relationships/slideLayout" Target="../slideLayouts/slideLayout349.xml"/><Relationship Id="rId328" Type="http://schemas.openxmlformats.org/officeDocument/2006/relationships/slideLayout" Target="../slideLayouts/slideLayout350.xml"/><Relationship Id="rId329" Type="http://schemas.openxmlformats.org/officeDocument/2006/relationships/slideLayout" Target="../slideLayouts/slideLayout351.xml"/><Relationship Id="rId50" Type="http://schemas.openxmlformats.org/officeDocument/2006/relationships/slideLayout" Target="../slideLayouts/slideLayout72.xml"/><Relationship Id="rId51" Type="http://schemas.openxmlformats.org/officeDocument/2006/relationships/slideLayout" Target="../slideLayouts/slideLayout73.xml"/><Relationship Id="rId52" Type="http://schemas.openxmlformats.org/officeDocument/2006/relationships/slideLayout" Target="../slideLayouts/slideLayout74.xml"/><Relationship Id="rId53" Type="http://schemas.openxmlformats.org/officeDocument/2006/relationships/slideLayout" Target="../slideLayouts/slideLayout75.xml"/><Relationship Id="rId54" Type="http://schemas.openxmlformats.org/officeDocument/2006/relationships/slideLayout" Target="../slideLayouts/slideLayout76.xml"/><Relationship Id="rId55" Type="http://schemas.openxmlformats.org/officeDocument/2006/relationships/slideLayout" Target="../slideLayouts/slideLayout77.xml"/><Relationship Id="rId56" Type="http://schemas.openxmlformats.org/officeDocument/2006/relationships/slideLayout" Target="../slideLayouts/slideLayout78.xml"/><Relationship Id="rId57" Type="http://schemas.openxmlformats.org/officeDocument/2006/relationships/slideLayout" Target="../slideLayouts/slideLayout79.xml"/><Relationship Id="rId58" Type="http://schemas.openxmlformats.org/officeDocument/2006/relationships/slideLayout" Target="../slideLayouts/slideLayout80.xml"/><Relationship Id="rId59" Type="http://schemas.openxmlformats.org/officeDocument/2006/relationships/slideLayout" Target="../slideLayouts/slideLayout81.xml"/><Relationship Id="rId150" Type="http://schemas.openxmlformats.org/officeDocument/2006/relationships/slideLayout" Target="../slideLayouts/slideLayout172.xml"/><Relationship Id="rId151" Type="http://schemas.openxmlformats.org/officeDocument/2006/relationships/slideLayout" Target="../slideLayouts/slideLayout173.xml"/><Relationship Id="rId152" Type="http://schemas.openxmlformats.org/officeDocument/2006/relationships/slideLayout" Target="../slideLayouts/slideLayout174.xml"/><Relationship Id="rId153" Type="http://schemas.openxmlformats.org/officeDocument/2006/relationships/slideLayout" Target="../slideLayouts/slideLayout175.xml"/><Relationship Id="rId154" Type="http://schemas.openxmlformats.org/officeDocument/2006/relationships/slideLayout" Target="../slideLayouts/slideLayout176.xml"/><Relationship Id="rId155" Type="http://schemas.openxmlformats.org/officeDocument/2006/relationships/slideLayout" Target="../slideLayouts/slideLayout177.xml"/><Relationship Id="rId156" Type="http://schemas.openxmlformats.org/officeDocument/2006/relationships/slideLayout" Target="../slideLayouts/slideLayout178.xml"/><Relationship Id="rId157" Type="http://schemas.openxmlformats.org/officeDocument/2006/relationships/slideLayout" Target="../slideLayouts/slideLayout179.xml"/><Relationship Id="rId158" Type="http://schemas.openxmlformats.org/officeDocument/2006/relationships/slideLayout" Target="../slideLayouts/slideLayout180.xml"/><Relationship Id="rId159" Type="http://schemas.openxmlformats.org/officeDocument/2006/relationships/slideLayout" Target="../slideLayouts/slideLayout181.xml"/><Relationship Id="rId240" Type="http://schemas.openxmlformats.org/officeDocument/2006/relationships/slideLayout" Target="../slideLayouts/slideLayout262.xml"/><Relationship Id="rId241" Type="http://schemas.openxmlformats.org/officeDocument/2006/relationships/slideLayout" Target="../slideLayouts/slideLayout263.xml"/><Relationship Id="rId242" Type="http://schemas.openxmlformats.org/officeDocument/2006/relationships/slideLayout" Target="../slideLayouts/slideLayout264.xml"/><Relationship Id="rId243" Type="http://schemas.openxmlformats.org/officeDocument/2006/relationships/slideLayout" Target="../slideLayouts/slideLayout265.xml"/><Relationship Id="rId244" Type="http://schemas.openxmlformats.org/officeDocument/2006/relationships/slideLayout" Target="../slideLayouts/slideLayout266.xml"/><Relationship Id="rId245" Type="http://schemas.openxmlformats.org/officeDocument/2006/relationships/slideLayout" Target="../slideLayouts/slideLayout267.xml"/><Relationship Id="rId246" Type="http://schemas.openxmlformats.org/officeDocument/2006/relationships/slideLayout" Target="../slideLayouts/slideLayout268.xml"/><Relationship Id="rId247" Type="http://schemas.openxmlformats.org/officeDocument/2006/relationships/slideLayout" Target="../slideLayouts/slideLayout269.xml"/><Relationship Id="rId248" Type="http://schemas.openxmlformats.org/officeDocument/2006/relationships/slideLayout" Target="../slideLayouts/slideLayout270.xml"/><Relationship Id="rId249" Type="http://schemas.openxmlformats.org/officeDocument/2006/relationships/slideLayout" Target="../slideLayouts/slideLayout271.xml"/><Relationship Id="rId330" Type="http://schemas.openxmlformats.org/officeDocument/2006/relationships/slideLayout" Target="../slideLayouts/slideLayout352.xml"/><Relationship Id="rId331" Type="http://schemas.openxmlformats.org/officeDocument/2006/relationships/slideLayout" Target="../slideLayouts/slideLayout353.xml"/><Relationship Id="rId332" Type="http://schemas.openxmlformats.org/officeDocument/2006/relationships/slideLayout" Target="../slideLayouts/slideLayout354.xml"/><Relationship Id="rId333" Type="http://schemas.openxmlformats.org/officeDocument/2006/relationships/slideLayout" Target="../slideLayouts/slideLayout355.xml"/><Relationship Id="rId334" Type="http://schemas.openxmlformats.org/officeDocument/2006/relationships/slideLayout" Target="../slideLayouts/slideLayout356.xml"/><Relationship Id="rId335" Type="http://schemas.openxmlformats.org/officeDocument/2006/relationships/slideLayout" Target="../slideLayouts/slideLayout357.xml"/><Relationship Id="rId336" Type="http://schemas.openxmlformats.org/officeDocument/2006/relationships/slideLayout" Target="../slideLayouts/slideLayout358.xml"/><Relationship Id="rId337" Type="http://schemas.openxmlformats.org/officeDocument/2006/relationships/slideLayout" Target="../slideLayouts/slideLayout359.xml"/><Relationship Id="rId338" Type="http://schemas.openxmlformats.org/officeDocument/2006/relationships/slideLayout" Target="../slideLayouts/slideLayout360.xml"/><Relationship Id="rId339" Type="http://schemas.openxmlformats.org/officeDocument/2006/relationships/slideLayout" Target="../slideLayouts/slideLayout361.xml"/><Relationship Id="rId60" Type="http://schemas.openxmlformats.org/officeDocument/2006/relationships/slideLayout" Target="../slideLayouts/slideLayout82.xml"/><Relationship Id="rId61" Type="http://schemas.openxmlformats.org/officeDocument/2006/relationships/slideLayout" Target="../slideLayouts/slideLayout83.xml"/><Relationship Id="rId62" Type="http://schemas.openxmlformats.org/officeDocument/2006/relationships/slideLayout" Target="../slideLayouts/slideLayout84.xml"/><Relationship Id="rId63" Type="http://schemas.openxmlformats.org/officeDocument/2006/relationships/slideLayout" Target="../slideLayouts/slideLayout85.xml"/><Relationship Id="rId64" Type="http://schemas.openxmlformats.org/officeDocument/2006/relationships/slideLayout" Target="../slideLayouts/slideLayout86.xml"/><Relationship Id="rId65" Type="http://schemas.openxmlformats.org/officeDocument/2006/relationships/slideLayout" Target="../slideLayouts/slideLayout87.xml"/><Relationship Id="rId66" Type="http://schemas.openxmlformats.org/officeDocument/2006/relationships/slideLayout" Target="../slideLayouts/slideLayout88.xml"/><Relationship Id="rId67" Type="http://schemas.openxmlformats.org/officeDocument/2006/relationships/slideLayout" Target="../slideLayouts/slideLayout89.xml"/><Relationship Id="rId68" Type="http://schemas.openxmlformats.org/officeDocument/2006/relationships/slideLayout" Target="../slideLayouts/slideLayout90.xml"/><Relationship Id="rId69" Type="http://schemas.openxmlformats.org/officeDocument/2006/relationships/slideLayout" Target="../slideLayouts/slideLayout91.xml"/><Relationship Id="rId160" Type="http://schemas.openxmlformats.org/officeDocument/2006/relationships/slideLayout" Target="../slideLayouts/slideLayout182.xml"/><Relationship Id="rId161" Type="http://schemas.openxmlformats.org/officeDocument/2006/relationships/slideLayout" Target="../slideLayouts/slideLayout183.xml"/><Relationship Id="rId162" Type="http://schemas.openxmlformats.org/officeDocument/2006/relationships/slideLayout" Target="../slideLayouts/slideLayout184.xml"/><Relationship Id="rId163" Type="http://schemas.openxmlformats.org/officeDocument/2006/relationships/slideLayout" Target="../slideLayouts/slideLayout185.xml"/><Relationship Id="rId164" Type="http://schemas.openxmlformats.org/officeDocument/2006/relationships/slideLayout" Target="../slideLayouts/slideLayout186.xml"/><Relationship Id="rId165" Type="http://schemas.openxmlformats.org/officeDocument/2006/relationships/slideLayout" Target="../slideLayouts/slideLayout187.xml"/><Relationship Id="rId166" Type="http://schemas.openxmlformats.org/officeDocument/2006/relationships/slideLayout" Target="../slideLayouts/slideLayout188.xml"/><Relationship Id="rId167" Type="http://schemas.openxmlformats.org/officeDocument/2006/relationships/slideLayout" Target="../slideLayouts/slideLayout189.xml"/><Relationship Id="rId168" Type="http://schemas.openxmlformats.org/officeDocument/2006/relationships/slideLayout" Target="../slideLayouts/slideLayout190.xml"/><Relationship Id="rId169" Type="http://schemas.openxmlformats.org/officeDocument/2006/relationships/slideLayout" Target="../slideLayouts/slideLayout191.xml"/><Relationship Id="rId250" Type="http://schemas.openxmlformats.org/officeDocument/2006/relationships/slideLayout" Target="../slideLayouts/slideLayout272.xml"/><Relationship Id="rId251" Type="http://schemas.openxmlformats.org/officeDocument/2006/relationships/slideLayout" Target="../slideLayouts/slideLayout273.xml"/><Relationship Id="rId252" Type="http://schemas.openxmlformats.org/officeDocument/2006/relationships/slideLayout" Target="../slideLayouts/slideLayout274.xml"/><Relationship Id="rId253" Type="http://schemas.openxmlformats.org/officeDocument/2006/relationships/slideLayout" Target="../slideLayouts/slideLayout275.xml"/><Relationship Id="rId254" Type="http://schemas.openxmlformats.org/officeDocument/2006/relationships/slideLayout" Target="../slideLayouts/slideLayout276.xml"/><Relationship Id="rId255" Type="http://schemas.openxmlformats.org/officeDocument/2006/relationships/slideLayout" Target="../slideLayouts/slideLayout277.xml"/><Relationship Id="rId256" Type="http://schemas.openxmlformats.org/officeDocument/2006/relationships/slideLayout" Target="../slideLayouts/slideLayout278.xml"/><Relationship Id="rId257" Type="http://schemas.openxmlformats.org/officeDocument/2006/relationships/slideLayout" Target="../slideLayouts/slideLayout279.xml"/><Relationship Id="rId258" Type="http://schemas.openxmlformats.org/officeDocument/2006/relationships/slideLayout" Target="../slideLayouts/slideLayout280.xml"/><Relationship Id="rId259" Type="http://schemas.openxmlformats.org/officeDocument/2006/relationships/slideLayout" Target="../slideLayouts/slideLayout281.xml"/><Relationship Id="rId340" Type="http://schemas.openxmlformats.org/officeDocument/2006/relationships/slideLayout" Target="../slideLayouts/slideLayout362.xml"/><Relationship Id="rId341" Type="http://schemas.openxmlformats.org/officeDocument/2006/relationships/slideLayout" Target="../slideLayouts/slideLayout363.xml"/><Relationship Id="rId342" Type="http://schemas.openxmlformats.org/officeDocument/2006/relationships/slideLayout" Target="../slideLayouts/slideLayout364.xml"/><Relationship Id="rId343" Type="http://schemas.openxmlformats.org/officeDocument/2006/relationships/slideLayout" Target="../slideLayouts/slideLayout365.xml"/><Relationship Id="rId344" Type="http://schemas.openxmlformats.org/officeDocument/2006/relationships/slideLayout" Target="../slideLayouts/slideLayout366.xml"/><Relationship Id="rId100" Type="http://schemas.openxmlformats.org/officeDocument/2006/relationships/slideLayout" Target="../slideLayouts/slideLayout122.xml"/><Relationship Id="rId101" Type="http://schemas.openxmlformats.org/officeDocument/2006/relationships/slideLayout" Target="../slideLayouts/slideLayout123.xml"/><Relationship Id="rId102" Type="http://schemas.openxmlformats.org/officeDocument/2006/relationships/slideLayout" Target="../slideLayouts/slideLayout124.xml"/><Relationship Id="rId103" Type="http://schemas.openxmlformats.org/officeDocument/2006/relationships/slideLayout" Target="../slideLayouts/slideLayout125.xml"/><Relationship Id="rId104" Type="http://schemas.openxmlformats.org/officeDocument/2006/relationships/slideLayout" Target="../slideLayouts/slideLayout126.xml"/><Relationship Id="rId105"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1.xml"/><Relationship Id="rId12" Type="http://schemas.openxmlformats.org/officeDocument/2006/relationships/slideLayout" Target="../slideLayouts/slideLayout412.xml"/><Relationship Id="rId13" Type="http://schemas.openxmlformats.org/officeDocument/2006/relationships/slideLayout" Target="../slideLayouts/slideLayout413.xml"/><Relationship Id="rId14" Type="http://schemas.openxmlformats.org/officeDocument/2006/relationships/slideLayout" Target="../slideLayouts/slideLayout414.xml"/><Relationship Id="rId15" Type="http://schemas.openxmlformats.org/officeDocument/2006/relationships/slideLayout" Target="../slideLayouts/slideLayout415.xml"/><Relationship Id="rId16" Type="http://schemas.openxmlformats.org/officeDocument/2006/relationships/theme" Target="../theme/theme4.xml"/><Relationship Id="rId17" Type="http://schemas.openxmlformats.org/officeDocument/2006/relationships/image" Target="../media/image5.png"/><Relationship Id="rId1" Type="http://schemas.openxmlformats.org/officeDocument/2006/relationships/slideLayout" Target="../slideLayouts/slideLayout401.xml"/><Relationship Id="rId2" Type="http://schemas.openxmlformats.org/officeDocument/2006/relationships/slideLayout" Target="../slideLayouts/slideLayout402.xml"/><Relationship Id="rId3" Type="http://schemas.openxmlformats.org/officeDocument/2006/relationships/slideLayout" Target="../slideLayouts/slideLayout403.xml"/><Relationship Id="rId4" Type="http://schemas.openxmlformats.org/officeDocument/2006/relationships/slideLayout" Target="../slideLayouts/slideLayout404.xml"/><Relationship Id="rId5" Type="http://schemas.openxmlformats.org/officeDocument/2006/relationships/slideLayout" Target="../slideLayouts/slideLayout405.xml"/><Relationship Id="rId6" Type="http://schemas.openxmlformats.org/officeDocument/2006/relationships/slideLayout" Target="../slideLayouts/slideLayout406.xml"/><Relationship Id="rId7" Type="http://schemas.openxmlformats.org/officeDocument/2006/relationships/slideLayout" Target="../slideLayouts/slideLayout407.xml"/><Relationship Id="rId8" Type="http://schemas.openxmlformats.org/officeDocument/2006/relationships/slideLayout" Target="../slideLayouts/slideLayout408.xml"/><Relationship Id="rId9" Type="http://schemas.openxmlformats.org/officeDocument/2006/relationships/slideLayout" Target="../slideLayouts/slideLayout409.xml"/><Relationship Id="rId10" Type="http://schemas.openxmlformats.org/officeDocument/2006/relationships/slideLayout" Target="../slideLayouts/slideLayout4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457200" y="6410477"/>
            <a:ext cx="1652290" cy="246221"/>
          </a:xfrm>
          <a:prstGeom prst="rect">
            <a:avLst/>
          </a:prstGeom>
          <a:noFill/>
        </p:spPr>
        <p:txBody>
          <a:bodyPr wrap="none" rtlCol="0">
            <a:spAutoFit/>
          </a:bodyPr>
          <a:lstStyle/>
          <a:p>
            <a:r>
              <a:rPr lang="en-US" sz="1000" dirty="0"/>
              <a:t>2019 © CMG Consulting LLC</a:t>
            </a:r>
          </a:p>
        </p:txBody>
      </p:sp>
      <p:sp>
        <p:nvSpPr>
          <p:cNvPr id="14" name="TextBox 13"/>
          <p:cNvSpPr txBox="1"/>
          <p:nvPr userDrawn="1"/>
        </p:nvSpPr>
        <p:spPr>
          <a:xfrm>
            <a:off x="3979336" y="6436830"/>
            <a:ext cx="1176837" cy="246221"/>
          </a:xfrm>
          <a:prstGeom prst="rect">
            <a:avLst/>
          </a:prstGeom>
          <a:noFill/>
        </p:spPr>
        <p:txBody>
          <a:bodyPr wrap="none" rtlCol="0">
            <a:spAutoFit/>
          </a:bodyPr>
          <a:lstStyle/>
          <a:p>
            <a:r>
              <a:rPr lang="en-US" sz="1000" dirty="0"/>
              <a:t>All Rights Reserved</a:t>
            </a:r>
          </a:p>
        </p:txBody>
      </p:sp>
      <p:sp>
        <p:nvSpPr>
          <p:cNvPr id="15" name="Slide Number Placeholder 6"/>
          <p:cNvSpPr txBox="1">
            <a:spLocks/>
          </p:cNvSpPr>
          <p:nvPr userDrawn="1"/>
        </p:nvSpPr>
        <p:spPr>
          <a:xfrm>
            <a:off x="8129847" y="6436831"/>
            <a:ext cx="556953" cy="21986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0578C4-E2F0-664F-80D6-4CC61396A702}" type="slidenum">
              <a:rPr lang="en-US" sz="1000" smtClean="0"/>
              <a:pPr/>
              <a:t>‹#›</a:t>
            </a:fld>
            <a:endParaRPr lang="en-US" sz="1000" dirty="0"/>
          </a:p>
        </p:txBody>
      </p:sp>
      <p:pic>
        <p:nvPicPr>
          <p:cNvPr id="7" name="Picture 6">
            <a:extLst>
              <a:ext uri="{FF2B5EF4-FFF2-40B4-BE49-F238E27FC236}">
                <a16:creationId xmlns:a16="http://schemas.microsoft.com/office/drawing/2014/main" xmlns="" id="{AAFAADE4-B100-EA45-82A2-221BDCEBB624}"/>
              </a:ext>
            </a:extLst>
          </p:cNvPr>
          <p:cNvPicPr>
            <a:picLocks noChangeAspect="1"/>
          </p:cNvPicPr>
          <p:nvPr userDrawn="1"/>
        </p:nvPicPr>
        <p:blipFill>
          <a:blip r:embed="rId13"/>
          <a:stretch>
            <a:fillRect/>
          </a:stretch>
        </p:blipFill>
        <p:spPr>
          <a:xfrm>
            <a:off x="116417" y="0"/>
            <a:ext cx="1964125" cy="950383"/>
          </a:xfrm>
          <a:prstGeom prst="rect">
            <a:avLst/>
          </a:prstGeom>
        </p:spPr>
      </p:pic>
      <p:pic>
        <p:nvPicPr>
          <p:cNvPr id="8" name="Picture 7">
            <a:extLst>
              <a:ext uri="{FF2B5EF4-FFF2-40B4-BE49-F238E27FC236}">
                <a16:creationId xmlns:a16="http://schemas.microsoft.com/office/drawing/2014/main" xmlns="" id="{4858AA7C-D870-8F4C-85C0-72DA7D28E23A}"/>
              </a:ext>
            </a:extLst>
          </p:cNvPr>
          <p:cNvPicPr>
            <a:picLocks noChangeAspect="1"/>
          </p:cNvPicPr>
          <p:nvPr userDrawn="1"/>
        </p:nvPicPr>
        <p:blipFill>
          <a:blip r:embed="rId14"/>
          <a:stretch>
            <a:fillRect/>
          </a:stretch>
        </p:blipFill>
        <p:spPr>
          <a:xfrm>
            <a:off x="7341253" y="131112"/>
            <a:ext cx="1687260" cy="688157"/>
          </a:xfrm>
          <a:prstGeom prst="rect">
            <a:avLst/>
          </a:prstGeom>
        </p:spPr>
      </p:pic>
    </p:spTree>
    <p:extLst>
      <p:ext uri="{BB962C8B-B14F-4D97-AF65-F5344CB8AC3E}">
        <p14:creationId xmlns:p14="http://schemas.microsoft.com/office/powerpoint/2010/main" val="302758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914400">
              <a:defRPr/>
            </a:pPr>
            <a:fld id="{89BB12F5-A6A4-ED4D-87A9-AE067D87F9EA}" type="datetime1">
              <a:t>3/6/20</a:t>
            </a:fld>
            <a:endParaRPr lang="en-US">
              <a:solidFill>
                <a:srgbClr val="002D6A">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914400">
              <a:defRPr/>
            </a:pPr>
            <a:fld id="{6FFDBA60-CC1B-5C44-AD21-97C11FB132BF}" type="slidenum">
              <a:rPr lang="en-US">
                <a:solidFill>
                  <a:srgbClr val="002D6A">
                    <a:tint val="75000"/>
                  </a:srgbClr>
                </a:solidFill>
                <a:latin typeface="Calibri"/>
              </a:rPr>
              <a:pPr defTabSz="914400">
                <a:defRPr/>
              </a:pPr>
              <a:t>‹#›</a:t>
            </a:fld>
            <a:endParaRPr lang="en-US">
              <a:solidFill>
                <a:srgbClr val="002D6A">
                  <a:tint val="75000"/>
                </a:srgbClr>
              </a:solidFill>
              <a:latin typeface="Calibri"/>
            </a:endParaRPr>
          </a:p>
        </p:txBody>
      </p:sp>
    </p:spTree>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65"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65"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65"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609600"/>
            <a:ext cx="77724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sldNum" sz="quarter" idx="2"/>
          </p:nvPr>
        </p:nvSpPr>
        <p:spPr>
          <a:xfrm>
            <a:off x="8125460" y="6248400"/>
            <a:ext cx="332741" cy="348429"/>
          </a:xfrm>
          <a:prstGeom prst="rect">
            <a:avLst/>
          </a:prstGeom>
          <a:ln w="12700">
            <a:miter lim="400000"/>
          </a:ln>
        </p:spPr>
        <p:txBody>
          <a:bodyPr wrap="none" lIns="45719" rIns="45719">
            <a:spAutoFit/>
          </a:bodyPr>
          <a:lstStyle>
            <a:lvl1pPr algn="r">
              <a:defRPr>
                <a:latin typeface="Times New Roman"/>
                <a:ea typeface="Times New Roman"/>
                <a:cs typeface="Times New Roman"/>
                <a:sym typeface="Times New Roman"/>
              </a:defRPr>
            </a:lvl1pPr>
          </a:lstStyle>
          <a:p>
            <a:pPr defTabSz="914400" hangingPunct="0"/>
            <a:fld id="{86CB4B4D-7CA3-9044-876B-883B54F8677D}" type="slidenum">
              <a:rPr kern="0">
                <a:solidFill>
                  <a:srgbClr val="000000"/>
                </a:solidFill>
              </a:rPr>
              <a:pPr defTabSz="914400" hangingPunct="0"/>
              <a:t>‹#›</a:t>
            </a:fld>
            <a:endParaRPr kern="0">
              <a:solidFill>
                <a:srgbClr val="000000"/>
              </a:solidFill>
            </a:endParaRP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 id="2147484144" r:id="rId20"/>
    <p:sldLayoutId id="2147484145" r:id="rId21"/>
    <p:sldLayoutId id="2147484146" r:id="rId22"/>
    <p:sldLayoutId id="2147484147" r:id="rId23"/>
    <p:sldLayoutId id="2147484148" r:id="rId24"/>
    <p:sldLayoutId id="2147484149" r:id="rId25"/>
    <p:sldLayoutId id="2147484150" r:id="rId26"/>
    <p:sldLayoutId id="2147484151" r:id="rId27"/>
    <p:sldLayoutId id="2147484152" r:id="rId28"/>
    <p:sldLayoutId id="2147484153" r:id="rId29"/>
    <p:sldLayoutId id="2147484154" r:id="rId30"/>
    <p:sldLayoutId id="2147484155" r:id="rId31"/>
    <p:sldLayoutId id="2147484156" r:id="rId32"/>
    <p:sldLayoutId id="2147484157" r:id="rId33"/>
    <p:sldLayoutId id="2147484158" r:id="rId34"/>
    <p:sldLayoutId id="2147484159" r:id="rId35"/>
    <p:sldLayoutId id="2147484160" r:id="rId36"/>
    <p:sldLayoutId id="2147484161" r:id="rId37"/>
    <p:sldLayoutId id="2147484162" r:id="rId38"/>
    <p:sldLayoutId id="2147484163" r:id="rId39"/>
    <p:sldLayoutId id="2147484164" r:id="rId40"/>
    <p:sldLayoutId id="2147484165" r:id="rId41"/>
    <p:sldLayoutId id="2147484166" r:id="rId42"/>
    <p:sldLayoutId id="2147484167" r:id="rId43"/>
    <p:sldLayoutId id="2147484168" r:id="rId44"/>
    <p:sldLayoutId id="2147484169" r:id="rId45"/>
    <p:sldLayoutId id="2147484170" r:id="rId46"/>
    <p:sldLayoutId id="2147484171" r:id="rId47"/>
    <p:sldLayoutId id="2147484172" r:id="rId48"/>
    <p:sldLayoutId id="2147484173" r:id="rId49"/>
    <p:sldLayoutId id="2147484174" r:id="rId50"/>
    <p:sldLayoutId id="2147484175" r:id="rId51"/>
    <p:sldLayoutId id="2147484176" r:id="rId52"/>
    <p:sldLayoutId id="2147484177" r:id="rId53"/>
    <p:sldLayoutId id="2147484178" r:id="rId54"/>
    <p:sldLayoutId id="2147484179" r:id="rId55"/>
    <p:sldLayoutId id="2147484180" r:id="rId56"/>
    <p:sldLayoutId id="2147484181" r:id="rId57"/>
    <p:sldLayoutId id="2147484182" r:id="rId58"/>
    <p:sldLayoutId id="2147484183" r:id="rId59"/>
    <p:sldLayoutId id="2147484184" r:id="rId60"/>
    <p:sldLayoutId id="2147484185" r:id="rId61"/>
    <p:sldLayoutId id="2147484186" r:id="rId62"/>
    <p:sldLayoutId id="2147484187" r:id="rId63"/>
    <p:sldLayoutId id="2147484188" r:id="rId64"/>
    <p:sldLayoutId id="2147484189" r:id="rId65"/>
    <p:sldLayoutId id="2147484190" r:id="rId66"/>
    <p:sldLayoutId id="2147484191" r:id="rId67"/>
    <p:sldLayoutId id="2147484192" r:id="rId68"/>
    <p:sldLayoutId id="2147484193" r:id="rId69"/>
    <p:sldLayoutId id="2147484194" r:id="rId70"/>
    <p:sldLayoutId id="2147484195" r:id="rId71"/>
    <p:sldLayoutId id="2147484196" r:id="rId72"/>
    <p:sldLayoutId id="2147484197" r:id="rId73"/>
    <p:sldLayoutId id="2147484198" r:id="rId74"/>
    <p:sldLayoutId id="2147484199" r:id="rId75"/>
    <p:sldLayoutId id="2147484200" r:id="rId76"/>
    <p:sldLayoutId id="2147484201" r:id="rId77"/>
    <p:sldLayoutId id="2147484202" r:id="rId78"/>
    <p:sldLayoutId id="2147484203" r:id="rId79"/>
    <p:sldLayoutId id="2147484204" r:id="rId80"/>
    <p:sldLayoutId id="2147484205" r:id="rId81"/>
    <p:sldLayoutId id="2147484206" r:id="rId82"/>
    <p:sldLayoutId id="2147484207" r:id="rId83"/>
    <p:sldLayoutId id="2147484208" r:id="rId84"/>
    <p:sldLayoutId id="2147484209" r:id="rId85"/>
    <p:sldLayoutId id="2147484210" r:id="rId86"/>
    <p:sldLayoutId id="2147484211" r:id="rId87"/>
    <p:sldLayoutId id="2147484212" r:id="rId88"/>
    <p:sldLayoutId id="2147484213" r:id="rId89"/>
    <p:sldLayoutId id="2147484214" r:id="rId90"/>
    <p:sldLayoutId id="2147484215" r:id="rId91"/>
    <p:sldLayoutId id="2147484216" r:id="rId92"/>
    <p:sldLayoutId id="2147484217" r:id="rId93"/>
    <p:sldLayoutId id="2147484218" r:id="rId94"/>
    <p:sldLayoutId id="2147484219" r:id="rId95"/>
    <p:sldLayoutId id="2147484220" r:id="rId96"/>
    <p:sldLayoutId id="2147484221" r:id="rId97"/>
    <p:sldLayoutId id="2147484222" r:id="rId98"/>
    <p:sldLayoutId id="2147484223" r:id="rId99"/>
    <p:sldLayoutId id="2147484224" r:id="rId100"/>
    <p:sldLayoutId id="2147484225" r:id="rId101"/>
    <p:sldLayoutId id="2147484226" r:id="rId102"/>
    <p:sldLayoutId id="2147484227" r:id="rId103"/>
    <p:sldLayoutId id="2147484228" r:id="rId104"/>
    <p:sldLayoutId id="2147484229" r:id="rId105"/>
    <p:sldLayoutId id="2147484230" r:id="rId106"/>
    <p:sldLayoutId id="2147484231" r:id="rId107"/>
    <p:sldLayoutId id="2147484232" r:id="rId108"/>
    <p:sldLayoutId id="2147484233" r:id="rId109"/>
    <p:sldLayoutId id="2147484234" r:id="rId110"/>
    <p:sldLayoutId id="2147484235" r:id="rId111"/>
    <p:sldLayoutId id="2147484236" r:id="rId112"/>
    <p:sldLayoutId id="2147484237" r:id="rId113"/>
    <p:sldLayoutId id="2147484238" r:id="rId114"/>
    <p:sldLayoutId id="2147484239" r:id="rId115"/>
    <p:sldLayoutId id="2147484240" r:id="rId116"/>
    <p:sldLayoutId id="2147484241" r:id="rId117"/>
    <p:sldLayoutId id="2147484242" r:id="rId118"/>
    <p:sldLayoutId id="2147484243" r:id="rId119"/>
    <p:sldLayoutId id="2147484244" r:id="rId120"/>
    <p:sldLayoutId id="2147484245" r:id="rId121"/>
    <p:sldLayoutId id="2147484246" r:id="rId122"/>
    <p:sldLayoutId id="2147484247" r:id="rId123"/>
    <p:sldLayoutId id="2147484248" r:id="rId124"/>
    <p:sldLayoutId id="2147484249" r:id="rId125"/>
    <p:sldLayoutId id="2147484250" r:id="rId126"/>
    <p:sldLayoutId id="2147484251" r:id="rId127"/>
    <p:sldLayoutId id="2147484252" r:id="rId128"/>
    <p:sldLayoutId id="2147484253" r:id="rId129"/>
    <p:sldLayoutId id="2147484254" r:id="rId130"/>
    <p:sldLayoutId id="2147484255" r:id="rId131"/>
    <p:sldLayoutId id="2147484256" r:id="rId132"/>
    <p:sldLayoutId id="2147484257" r:id="rId133"/>
    <p:sldLayoutId id="2147484258" r:id="rId134"/>
    <p:sldLayoutId id="2147484259" r:id="rId135"/>
    <p:sldLayoutId id="2147484260" r:id="rId136"/>
    <p:sldLayoutId id="2147484261" r:id="rId137"/>
    <p:sldLayoutId id="2147484262" r:id="rId138"/>
    <p:sldLayoutId id="2147484263" r:id="rId139"/>
    <p:sldLayoutId id="2147484264" r:id="rId140"/>
    <p:sldLayoutId id="2147484265" r:id="rId141"/>
    <p:sldLayoutId id="2147484266" r:id="rId142"/>
    <p:sldLayoutId id="2147484267" r:id="rId143"/>
    <p:sldLayoutId id="2147484268" r:id="rId144"/>
    <p:sldLayoutId id="2147484269" r:id="rId145"/>
    <p:sldLayoutId id="2147484270" r:id="rId146"/>
    <p:sldLayoutId id="2147484271" r:id="rId147"/>
    <p:sldLayoutId id="2147484272" r:id="rId148"/>
    <p:sldLayoutId id="2147484273" r:id="rId149"/>
    <p:sldLayoutId id="2147484274" r:id="rId150"/>
    <p:sldLayoutId id="2147484275" r:id="rId151"/>
    <p:sldLayoutId id="2147484276" r:id="rId152"/>
    <p:sldLayoutId id="2147484277" r:id="rId153"/>
    <p:sldLayoutId id="2147484278" r:id="rId154"/>
    <p:sldLayoutId id="2147484279" r:id="rId155"/>
    <p:sldLayoutId id="2147484280" r:id="rId156"/>
    <p:sldLayoutId id="2147484281" r:id="rId157"/>
    <p:sldLayoutId id="2147484282" r:id="rId158"/>
    <p:sldLayoutId id="2147484283" r:id="rId159"/>
    <p:sldLayoutId id="2147484284" r:id="rId160"/>
    <p:sldLayoutId id="2147484285" r:id="rId161"/>
    <p:sldLayoutId id="2147484286" r:id="rId162"/>
    <p:sldLayoutId id="2147484287" r:id="rId163"/>
    <p:sldLayoutId id="2147484288" r:id="rId164"/>
    <p:sldLayoutId id="2147484289" r:id="rId165"/>
    <p:sldLayoutId id="2147484290" r:id="rId166"/>
    <p:sldLayoutId id="2147484291" r:id="rId167"/>
    <p:sldLayoutId id="2147484292" r:id="rId168"/>
    <p:sldLayoutId id="2147484293" r:id="rId169"/>
    <p:sldLayoutId id="2147484294" r:id="rId170"/>
    <p:sldLayoutId id="2147484295" r:id="rId171"/>
    <p:sldLayoutId id="2147484296" r:id="rId172"/>
    <p:sldLayoutId id="2147484297" r:id="rId173"/>
    <p:sldLayoutId id="2147484298" r:id="rId174"/>
    <p:sldLayoutId id="2147484299" r:id="rId175"/>
    <p:sldLayoutId id="2147484300" r:id="rId176"/>
    <p:sldLayoutId id="2147484301" r:id="rId177"/>
    <p:sldLayoutId id="2147484302" r:id="rId178"/>
    <p:sldLayoutId id="2147484303" r:id="rId179"/>
    <p:sldLayoutId id="2147484304" r:id="rId180"/>
    <p:sldLayoutId id="2147484305" r:id="rId181"/>
    <p:sldLayoutId id="2147484306" r:id="rId182"/>
    <p:sldLayoutId id="2147484307" r:id="rId183"/>
    <p:sldLayoutId id="2147484308" r:id="rId184"/>
    <p:sldLayoutId id="2147484309" r:id="rId185"/>
    <p:sldLayoutId id="2147484310" r:id="rId186"/>
    <p:sldLayoutId id="2147484311" r:id="rId187"/>
    <p:sldLayoutId id="2147484312" r:id="rId188"/>
    <p:sldLayoutId id="2147484313" r:id="rId189"/>
    <p:sldLayoutId id="2147484314" r:id="rId190"/>
    <p:sldLayoutId id="2147484315" r:id="rId191"/>
    <p:sldLayoutId id="2147484316" r:id="rId192"/>
    <p:sldLayoutId id="2147484317" r:id="rId193"/>
    <p:sldLayoutId id="2147484318" r:id="rId194"/>
    <p:sldLayoutId id="2147484319" r:id="rId195"/>
    <p:sldLayoutId id="2147484320" r:id="rId196"/>
    <p:sldLayoutId id="2147484321" r:id="rId197"/>
    <p:sldLayoutId id="2147484322" r:id="rId198"/>
    <p:sldLayoutId id="2147484323" r:id="rId199"/>
    <p:sldLayoutId id="2147484324" r:id="rId200"/>
    <p:sldLayoutId id="2147484325" r:id="rId201"/>
    <p:sldLayoutId id="2147484326" r:id="rId202"/>
    <p:sldLayoutId id="2147484327" r:id="rId203"/>
    <p:sldLayoutId id="2147484328" r:id="rId204"/>
    <p:sldLayoutId id="2147484329" r:id="rId205"/>
    <p:sldLayoutId id="2147484330" r:id="rId206"/>
    <p:sldLayoutId id="2147484331" r:id="rId207"/>
    <p:sldLayoutId id="2147484332" r:id="rId208"/>
    <p:sldLayoutId id="2147484333" r:id="rId209"/>
    <p:sldLayoutId id="2147484334" r:id="rId210"/>
    <p:sldLayoutId id="2147484335" r:id="rId211"/>
    <p:sldLayoutId id="2147484336" r:id="rId212"/>
    <p:sldLayoutId id="2147484337" r:id="rId213"/>
    <p:sldLayoutId id="2147484338" r:id="rId214"/>
    <p:sldLayoutId id="2147484339" r:id="rId215"/>
    <p:sldLayoutId id="2147484340" r:id="rId216"/>
    <p:sldLayoutId id="2147484341" r:id="rId217"/>
    <p:sldLayoutId id="2147484342" r:id="rId218"/>
    <p:sldLayoutId id="2147484343" r:id="rId219"/>
    <p:sldLayoutId id="2147484344" r:id="rId220"/>
    <p:sldLayoutId id="2147484345" r:id="rId221"/>
    <p:sldLayoutId id="2147484346" r:id="rId222"/>
    <p:sldLayoutId id="2147484347" r:id="rId223"/>
    <p:sldLayoutId id="2147484348" r:id="rId224"/>
    <p:sldLayoutId id="2147484349" r:id="rId225"/>
    <p:sldLayoutId id="2147484350" r:id="rId226"/>
    <p:sldLayoutId id="2147484351" r:id="rId227"/>
    <p:sldLayoutId id="2147484352" r:id="rId228"/>
    <p:sldLayoutId id="2147484353" r:id="rId229"/>
    <p:sldLayoutId id="2147484354" r:id="rId230"/>
    <p:sldLayoutId id="2147484355" r:id="rId231"/>
    <p:sldLayoutId id="2147484356" r:id="rId232"/>
    <p:sldLayoutId id="2147484357" r:id="rId233"/>
    <p:sldLayoutId id="2147484358" r:id="rId234"/>
    <p:sldLayoutId id="2147484359" r:id="rId235"/>
    <p:sldLayoutId id="2147484360" r:id="rId236"/>
    <p:sldLayoutId id="2147484361" r:id="rId237"/>
    <p:sldLayoutId id="2147484362" r:id="rId238"/>
    <p:sldLayoutId id="2147484363" r:id="rId239"/>
    <p:sldLayoutId id="2147484364" r:id="rId240"/>
    <p:sldLayoutId id="2147484365" r:id="rId241"/>
    <p:sldLayoutId id="2147484366" r:id="rId242"/>
    <p:sldLayoutId id="2147484367" r:id="rId243"/>
    <p:sldLayoutId id="2147484368" r:id="rId244"/>
    <p:sldLayoutId id="2147484369" r:id="rId245"/>
    <p:sldLayoutId id="2147484370" r:id="rId246"/>
    <p:sldLayoutId id="2147484371" r:id="rId247"/>
    <p:sldLayoutId id="2147484372" r:id="rId248"/>
    <p:sldLayoutId id="2147484373" r:id="rId249"/>
    <p:sldLayoutId id="2147484374" r:id="rId250"/>
    <p:sldLayoutId id="2147484375" r:id="rId251"/>
    <p:sldLayoutId id="2147484376" r:id="rId252"/>
    <p:sldLayoutId id="2147484377" r:id="rId253"/>
    <p:sldLayoutId id="2147484378" r:id="rId254"/>
    <p:sldLayoutId id="2147484379" r:id="rId255"/>
    <p:sldLayoutId id="2147484380" r:id="rId256"/>
    <p:sldLayoutId id="2147484381" r:id="rId257"/>
    <p:sldLayoutId id="2147484382" r:id="rId258"/>
    <p:sldLayoutId id="2147484383" r:id="rId259"/>
    <p:sldLayoutId id="2147484384" r:id="rId260"/>
    <p:sldLayoutId id="2147484385" r:id="rId261"/>
    <p:sldLayoutId id="2147484386" r:id="rId262"/>
    <p:sldLayoutId id="2147484387" r:id="rId263"/>
    <p:sldLayoutId id="2147484388" r:id="rId264"/>
    <p:sldLayoutId id="2147484389" r:id="rId265"/>
    <p:sldLayoutId id="2147484390" r:id="rId266"/>
    <p:sldLayoutId id="2147484391" r:id="rId267"/>
    <p:sldLayoutId id="2147484392" r:id="rId268"/>
    <p:sldLayoutId id="2147484393" r:id="rId269"/>
    <p:sldLayoutId id="2147484394" r:id="rId270"/>
    <p:sldLayoutId id="2147484395" r:id="rId271"/>
    <p:sldLayoutId id="2147484396" r:id="rId272"/>
    <p:sldLayoutId id="2147484397" r:id="rId273"/>
    <p:sldLayoutId id="2147484398" r:id="rId274"/>
    <p:sldLayoutId id="2147484399" r:id="rId275"/>
    <p:sldLayoutId id="2147484400" r:id="rId276"/>
    <p:sldLayoutId id="2147484401" r:id="rId277"/>
    <p:sldLayoutId id="2147484402" r:id="rId278"/>
    <p:sldLayoutId id="2147484403" r:id="rId279"/>
    <p:sldLayoutId id="2147484404" r:id="rId280"/>
    <p:sldLayoutId id="2147484405" r:id="rId281"/>
    <p:sldLayoutId id="2147484406" r:id="rId282"/>
    <p:sldLayoutId id="2147484407" r:id="rId283"/>
    <p:sldLayoutId id="2147484408" r:id="rId284"/>
    <p:sldLayoutId id="2147484409" r:id="rId285"/>
    <p:sldLayoutId id="2147484410" r:id="rId286"/>
    <p:sldLayoutId id="2147484411" r:id="rId287"/>
    <p:sldLayoutId id="2147484412" r:id="rId288"/>
    <p:sldLayoutId id="2147484413" r:id="rId289"/>
    <p:sldLayoutId id="2147484414" r:id="rId290"/>
    <p:sldLayoutId id="2147484415" r:id="rId291"/>
    <p:sldLayoutId id="2147484416" r:id="rId292"/>
    <p:sldLayoutId id="2147484417" r:id="rId293"/>
    <p:sldLayoutId id="2147484418" r:id="rId294"/>
    <p:sldLayoutId id="2147484419" r:id="rId295"/>
    <p:sldLayoutId id="2147484420" r:id="rId296"/>
    <p:sldLayoutId id="2147484421" r:id="rId297"/>
    <p:sldLayoutId id="2147484422" r:id="rId298"/>
    <p:sldLayoutId id="2147484423" r:id="rId299"/>
    <p:sldLayoutId id="2147484424" r:id="rId300"/>
    <p:sldLayoutId id="2147484425" r:id="rId301"/>
    <p:sldLayoutId id="2147484426" r:id="rId302"/>
    <p:sldLayoutId id="2147484427" r:id="rId303"/>
    <p:sldLayoutId id="2147484428" r:id="rId304"/>
    <p:sldLayoutId id="2147484429" r:id="rId305"/>
    <p:sldLayoutId id="2147484430" r:id="rId306"/>
    <p:sldLayoutId id="2147484431" r:id="rId307"/>
    <p:sldLayoutId id="2147484432" r:id="rId308"/>
    <p:sldLayoutId id="2147484433" r:id="rId309"/>
    <p:sldLayoutId id="2147484434" r:id="rId310"/>
    <p:sldLayoutId id="2147484435" r:id="rId311"/>
    <p:sldLayoutId id="2147484436" r:id="rId312"/>
    <p:sldLayoutId id="2147484437" r:id="rId313"/>
    <p:sldLayoutId id="2147484438" r:id="rId314"/>
    <p:sldLayoutId id="2147484439" r:id="rId315"/>
    <p:sldLayoutId id="2147484440" r:id="rId316"/>
    <p:sldLayoutId id="2147484441" r:id="rId317"/>
    <p:sldLayoutId id="2147484442" r:id="rId318"/>
    <p:sldLayoutId id="2147484443" r:id="rId319"/>
    <p:sldLayoutId id="2147484444" r:id="rId320"/>
    <p:sldLayoutId id="2147484445" r:id="rId321"/>
    <p:sldLayoutId id="2147484446" r:id="rId322"/>
    <p:sldLayoutId id="2147484447" r:id="rId323"/>
    <p:sldLayoutId id="2147484448" r:id="rId324"/>
    <p:sldLayoutId id="2147484449" r:id="rId325"/>
    <p:sldLayoutId id="2147484450" r:id="rId326"/>
    <p:sldLayoutId id="2147484451" r:id="rId327"/>
    <p:sldLayoutId id="2147484452" r:id="rId328"/>
    <p:sldLayoutId id="2147484453" r:id="rId329"/>
    <p:sldLayoutId id="2147484454" r:id="rId330"/>
    <p:sldLayoutId id="2147484455" r:id="rId331"/>
    <p:sldLayoutId id="2147484456" r:id="rId332"/>
    <p:sldLayoutId id="2147484457" r:id="rId333"/>
    <p:sldLayoutId id="2147484458" r:id="rId334"/>
    <p:sldLayoutId id="2147484459" r:id="rId335"/>
    <p:sldLayoutId id="2147484460" r:id="rId336"/>
    <p:sldLayoutId id="2147484461" r:id="rId337"/>
    <p:sldLayoutId id="2147484462" r:id="rId338"/>
    <p:sldLayoutId id="2147484463" r:id="rId339"/>
    <p:sldLayoutId id="2147484464" r:id="rId340"/>
    <p:sldLayoutId id="2147484465" r:id="rId341"/>
    <p:sldLayoutId id="2147484466" r:id="rId342"/>
    <p:sldLayoutId id="2147484467" r:id="rId343"/>
    <p:sldLayoutId id="2147484468" r:id="rId344"/>
    <p:sldLayoutId id="2147484469" r:id="rId345"/>
    <p:sldLayoutId id="2147484470" r:id="rId346"/>
    <p:sldLayoutId id="2147484471" r:id="rId347"/>
    <p:sldLayoutId id="2147484472" r:id="rId348"/>
    <p:sldLayoutId id="2147484473" r:id="rId349"/>
    <p:sldLayoutId id="2147484474" r:id="rId350"/>
    <p:sldLayoutId id="2147484475" r:id="rId351"/>
    <p:sldLayoutId id="2147484476" r:id="rId352"/>
    <p:sldLayoutId id="2147484477" r:id="rId353"/>
    <p:sldLayoutId id="2147484478" r:id="rId354"/>
    <p:sldLayoutId id="2147484479" r:id="rId355"/>
    <p:sldLayoutId id="2147484480" r:id="rId356"/>
    <p:sldLayoutId id="2147484481" r:id="rId357"/>
    <p:sldLayoutId id="2147484482" r:id="rId358"/>
    <p:sldLayoutId id="2147484483" r:id="rId359"/>
    <p:sldLayoutId id="2147484484" r:id="rId360"/>
    <p:sldLayoutId id="2147484485" r:id="rId361"/>
    <p:sldLayoutId id="2147484486" r:id="rId362"/>
    <p:sldLayoutId id="2147484487" r:id="rId363"/>
    <p:sldLayoutId id="2147484488" r:id="rId364"/>
    <p:sldLayoutId id="2147484489" r:id="rId365"/>
    <p:sldLayoutId id="2147484490" r:id="rId366"/>
    <p:sldLayoutId id="2147484491" r:id="rId367"/>
    <p:sldLayoutId id="2147484492" r:id="rId368"/>
    <p:sldLayoutId id="2147484493" r:id="rId369"/>
    <p:sldLayoutId id="2147484494" r:id="rId370"/>
    <p:sldLayoutId id="2147484495" r:id="rId371"/>
    <p:sldLayoutId id="2147484496" r:id="rId372"/>
    <p:sldLayoutId id="2147484497" r:id="rId373"/>
    <p:sldLayoutId id="2147484498" r:id="rId374"/>
    <p:sldLayoutId id="2147484499" r:id="rId375"/>
    <p:sldLayoutId id="2147484500" r:id="rId376"/>
    <p:sldLayoutId id="2147484501" r:id="rId377"/>
    <p:sldLayoutId id="2147484502" r:id="rId378"/>
  </p:sldLayoutIdLst>
  <p:transition xmlns:p14="http://schemas.microsoft.com/office/powerpoint/2010/main" spd="med"/>
  <p:hf hdr="0"/>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5pPr>
      <a:lvl6pPr marL="0" marR="0" indent="45720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6pPr>
      <a:lvl7pPr marL="0" marR="0" indent="91440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7pPr>
      <a:lvl8pPr marL="0" marR="0" indent="137160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8pPr>
      <a:lvl9pPr marL="0" marR="0" indent="1828800" algn="l" defTabSz="914400" rtl="0" latinLnBrk="0">
        <a:lnSpc>
          <a:spcPct val="100000"/>
        </a:lnSpc>
        <a:spcBef>
          <a:spcPts val="0"/>
        </a:spcBef>
        <a:spcAft>
          <a:spcPts val="0"/>
        </a:spcAft>
        <a:buClrTx/>
        <a:buSzTx/>
        <a:buFontTx/>
        <a:buNone/>
        <a:tabLst/>
        <a:defRPr sz="2800" b="1" i="0" u="none" strike="noStrike" cap="none" spc="0" baseline="0">
          <a:ln>
            <a:noFill/>
          </a:ln>
          <a:solidFill>
            <a:srgbClr val="000000"/>
          </a:solidFill>
          <a:uFillTx/>
          <a:latin typeface="Verdana"/>
          <a:ea typeface="Verdana"/>
          <a:cs typeface="Verdana"/>
          <a:sym typeface="Verdana"/>
        </a:defRPr>
      </a:lvl9pPr>
    </p:titleStyle>
    <p:bodyStyle>
      <a:lvl1pPr marL="342900" marR="0" indent="-3429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1pPr>
      <a:lvl2pPr marL="790575" marR="0" indent="-333375"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2pPr>
      <a:lvl3pPr marL="1181100" marR="0" indent="-2667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3pPr>
      <a:lvl4pPr marL="16916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4pPr>
      <a:lvl5pPr marL="21488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5pPr>
      <a:lvl6pPr marL="26060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6pPr>
      <a:lvl7pPr marL="30632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7pPr>
      <a:lvl8pPr marL="3520440" marR="0" indent="-32004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8pPr>
      <a:lvl9pPr marL="3977640" marR="0" indent="-32004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Times New Roman"/>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3891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1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1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2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3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grpSp>
            <p:nvGrpSpPr>
              <p:cNvPr id="1040" name="Group 27"/>
              <p:cNvGrpSpPr>
                <a:grpSpLocks/>
              </p:cNvGrpSpPr>
              <p:nvPr/>
            </p:nvGrpSpPr>
            <p:grpSpPr bwMode="auto">
              <a:xfrm>
                <a:off x="192" y="0"/>
                <a:ext cx="5376" cy="4320"/>
                <a:chOff x="192" y="0"/>
                <a:chExt cx="5376" cy="4320"/>
              </a:xfrm>
            </p:grpSpPr>
            <p:sp>
              <p:nvSpPr>
                <p:cNvPr id="389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grpSp>
        <p:sp>
          <p:nvSpPr>
            <p:cNvPr id="3896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70"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nvGrpSpPr>
            <p:cNvPr id="1035" name="Group 59"/>
            <p:cNvGrpSpPr>
              <a:grpSpLocks/>
            </p:cNvGrpSpPr>
            <p:nvPr/>
          </p:nvGrpSpPr>
          <p:grpSpPr bwMode="auto">
            <a:xfrm>
              <a:off x="261" y="892"/>
              <a:ext cx="1124" cy="1464"/>
              <a:chOff x="96" y="916"/>
              <a:chExt cx="2208" cy="2876"/>
            </a:xfrm>
          </p:grpSpPr>
          <p:sp>
            <p:nvSpPr>
              <p:cNvPr id="38972" name="Line 60"/>
              <p:cNvSpPr>
                <a:spLocks noChangeShapeType="1"/>
              </p:cNvSpPr>
              <p:nvPr/>
            </p:nvSpPr>
            <p:spPr bwMode="ltGray">
              <a:xfrm flipH="1">
                <a:off x="96" y="1038"/>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73"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sp>
            <p:nvSpPr>
              <p:cNvPr id="3897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sz="2400">
                  <a:solidFill>
                    <a:srgbClr val="40458C"/>
                  </a:solidFill>
                  <a:latin typeface="Tahoma" charset="0"/>
                  <a:ea typeface="ＭＳ Ｐゴシック" charset="0"/>
                  <a:cs typeface="ＭＳ Ｐゴシック" charset="0"/>
                </a:endParaRPr>
              </a:p>
            </p:txBody>
          </p:sp>
        </p:grpSp>
      </p:grpSp>
      <p:sp>
        <p:nvSpPr>
          <p:cNvPr id="38975"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8976"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77"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cs typeface="+mn-cs"/>
              </a:defRPr>
            </a:lvl1pPr>
          </a:lstStyle>
          <a:p>
            <a:pPr defTabSz="914400" fontAlgn="base">
              <a:spcBef>
                <a:spcPct val="0"/>
              </a:spcBef>
              <a:spcAft>
                <a:spcPct val="0"/>
              </a:spcAft>
              <a:defRPr/>
            </a:pPr>
            <a:fld id="{AE99BEBA-6B14-184E-BB82-127B74ED516D}" type="datetime1">
              <a:t>3/6/20</a:t>
            </a:fld>
            <a:endParaRPr lang="en-US">
              <a:solidFill>
                <a:srgbClr val="40458C"/>
              </a:solidFill>
              <a:latin typeface="Tahoma" charset="0"/>
              <a:ea typeface="ＭＳ Ｐゴシック" charset="0"/>
            </a:endParaRPr>
          </a:p>
        </p:txBody>
      </p:sp>
      <p:sp>
        <p:nvSpPr>
          <p:cNvPr id="38978"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cs typeface="+mn-cs"/>
              </a:defRPr>
            </a:lvl1pPr>
          </a:lstStyle>
          <a:p>
            <a:pPr defTabSz="914400" fontAlgn="base">
              <a:spcBef>
                <a:spcPct val="0"/>
              </a:spcBef>
              <a:spcAft>
                <a:spcPct val="0"/>
              </a:spcAft>
              <a:defRPr/>
            </a:pPr>
            <a:r>
              <a:rPr lang="hr-HR">
                <a:solidFill>
                  <a:srgbClr val="40458C"/>
                </a:solidFill>
                <a:latin typeface="Tahoma" charset="0"/>
                <a:ea typeface="ＭＳ Ｐゴシック" charset="0"/>
              </a:rPr>
              <a:t>(c)JSH,SHG 2019</a:t>
            </a:r>
            <a:endParaRPr lang="en-US">
              <a:solidFill>
                <a:srgbClr val="40458C"/>
              </a:solidFill>
              <a:latin typeface="Tahoma" charset="0"/>
              <a:ea typeface="ＭＳ Ｐゴシック" charset="0"/>
            </a:endParaRPr>
          </a:p>
        </p:txBody>
      </p:sp>
      <p:sp>
        <p:nvSpPr>
          <p:cNvPr id="38979"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cs typeface="+mn-cs"/>
              </a:defRPr>
            </a:lvl1pPr>
          </a:lstStyle>
          <a:p>
            <a:pPr defTabSz="914400" fontAlgn="base">
              <a:spcBef>
                <a:spcPct val="0"/>
              </a:spcBef>
              <a:spcAft>
                <a:spcPct val="0"/>
              </a:spcAft>
              <a:defRPr/>
            </a:pPr>
            <a:fld id="{B2ECAAE0-9ED3-954D-9727-7B3729867FC0}" type="slidenum">
              <a:rPr lang="en-US">
                <a:solidFill>
                  <a:srgbClr val="40458C"/>
                </a:solidFill>
                <a:latin typeface="Tahoma" charset="0"/>
                <a:ea typeface="ＭＳ Ｐゴシック" charset="0"/>
              </a:rPr>
              <a:pPr defTabSz="914400" fontAlgn="base">
                <a:spcBef>
                  <a:spcPct val="0"/>
                </a:spcBef>
                <a:spcAft>
                  <a:spcPct val="0"/>
                </a:spcAft>
                <a:defRPr/>
              </a:pPr>
              <a:t>‹#›</a:t>
            </a:fld>
            <a:endParaRPr lang="en-US">
              <a:solidFill>
                <a:srgbClr val="40458C"/>
              </a:solidFill>
              <a:latin typeface="Tahoma"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Lst>
  <p:hf hdr="0"/>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ahoma" charset="0"/>
          <a:ea typeface="ＭＳ Ｐゴシック" charset="0"/>
        </a:defRPr>
      </a:lvl6pPr>
      <a:lvl7pPr marL="914400" algn="l" rtl="0" fontAlgn="base">
        <a:spcBef>
          <a:spcPct val="0"/>
        </a:spcBef>
        <a:spcAft>
          <a:spcPct val="0"/>
        </a:spcAft>
        <a:defRPr sz="4400">
          <a:solidFill>
            <a:schemeClr val="tx2"/>
          </a:solidFill>
          <a:latin typeface="Tahoma" charset="0"/>
          <a:ea typeface="ＭＳ Ｐゴシック" charset="0"/>
        </a:defRPr>
      </a:lvl7pPr>
      <a:lvl8pPr marL="1371600" algn="l" rtl="0" fontAlgn="base">
        <a:spcBef>
          <a:spcPct val="0"/>
        </a:spcBef>
        <a:spcAft>
          <a:spcPct val="0"/>
        </a:spcAft>
        <a:defRPr sz="4400">
          <a:solidFill>
            <a:schemeClr val="tx2"/>
          </a:solidFill>
          <a:latin typeface="Tahoma" charset="0"/>
          <a:ea typeface="ＭＳ Ｐゴシック" charset="0"/>
        </a:defRPr>
      </a:lvl8pPr>
      <a:lvl9pPr marL="1828800" algn="l" rtl="0" fontAlgn="base">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110000"/>
        <a:buFont typeface="Wingdings" charset="0"/>
        <a:buBlip>
          <a:blip r:embed="rId17"/>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60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charset="0"/>
        <a:buChar char="w"/>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http://www.scmp.com/news/china/policies-politics/article/1916025/chinas-climate-envoy-bullish-hitting-reduction-go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4.xml"/><Relationship Id="rId2" Type="http://schemas.openxmlformats.org/officeDocument/2006/relationships/audio" Target="../media/audio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4.xm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hyperlink" Target="https://www.climatechangenews.com/2019/08/12/bolsonaro-shrugs-off-german-aid-cuts-deforestation-surges/" TargetMode="External"/><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g"/><Relationship Id="rId1" Type="http://schemas.openxmlformats.org/officeDocument/2006/relationships/slideLayout" Target="../slideLayouts/slideLayout28.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3.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youtu.be/Z43FQCSg4O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environment/2019/jun/11/theresa-may-commits-to-net-zero-uk-carbon-emissions-by-2050" TargetMode="External"/><Relationship Id="rId3" Type="http://schemas.openxmlformats.org/officeDocument/2006/relationships/hyperlink" Target="https://www.climatechangenews.com/2019/02/08/france-proposes-2050-carbon-neutral-law/"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i="1" dirty="0">
                <a:solidFill>
                  <a:schemeClr val="bg1"/>
                </a:solidFill>
              </a:rPr>
              <a:t>Financing Climate Justice</a:t>
            </a:r>
            <a:r>
              <a:rPr lang="en-US" b="1" dirty="0">
                <a:solidFill>
                  <a:schemeClr val="bg1"/>
                </a:solidFill>
              </a:rPr>
              <a:t/>
            </a:r>
            <a:br>
              <a:rPr lang="en-US" b="1" dirty="0">
                <a:solidFill>
                  <a:schemeClr val="bg1"/>
                </a:solidFill>
              </a:rPr>
            </a:br>
            <a:r>
              <a:rPr lang="en-US" sz="2000" b="1" dirty="0">
                <a:solidFill>
                  <a:srgbClr val="3B8230"/>
                </a:solidFill>
              </a:rPr>
              <a:t/>
            </a:r>
            <a:br>
              <a:rPr lang="en-US" sz="2000" b="1" dirty="0">
                <a:solidFill>
                  <a:srgbClr val="3B8230"/>
                </a:solidFill>
              </a:rPr>
            </a:br>
            <a:r>
              <a:rPr lang="en-US" sz="2000" b="1" dirty="0">
                <a:solidFill>
                  <a:srgbClr val="3B8230"/>
                </a:solidFill>
              </a:rPr>
              <a:t>Part One: </a:t>
            </a:r>
            <a:r>
              <a:rPr lang="en-US" sz="2800" b="1" dirty="0">
                <a:solidFill>
                  <a:srgbClr val="FF0000"/>
                </a:solidFill>
              </a:rPr>
              <a:t/>
            </a:r>
            <a:br>
              <a:rPr lang="en-US" sz="2800" b="1" dirty="0">
                <a:solidFill>
                  <a:srgbClr val="FF0000"/>
                </a:solidFill>
              </a:rPr>
            </a:br>
            <a:r>
              <a:rPr lang="en-US" sz="2800" b="1" dirty="0">
                <a:solidFill>
                  <a:srgbClr val="FF0000"/>
                </a:solidFill>
              </a:rPr>
              <a:t>OUT OF TIME </a:t>
            </a:r>
          </a:p>
          <a:p>
            <a:pPr marL="0" indent="0" algn="ctr">
              <a:buNone/>
            </a:pPr>
            <a:r>
              <a:rPr lang="en-US" sz="2800" b="1" dirty="0">
                <a:solidFill>
                  <a:srgbClr val="FF0000"/>
                </a:solidFill>
              </a:rPr>
              <a:t> </a:t>
            </a:r>
            <a:r>
              <a:rPr lang="en-US" sz="3600" b="1" dirty="0">
                <a:solidFill>
                  <a:schemeClr val="bg1"/>
                </a:solidFill>
              </a:rPr>
              <a:t/>
            </a:r>
            <a:br>
              <a:rPr lang="en-US" sz="3600" b="1" dirty="0">
                <a:solidFill>
                  <a:schemeClr val="bg1"/>
                </a:solidFill>
              </a:rPr>
            </a:br>
            <a:r>
              <a:rPr lang="en-US" sz="2000" b="1" dirty="0">
                <a:solidFill>
                  <a:schemeClr val="bg1"/>
                </a:solidFill>
              </a:rPr>
              <a:t>Tax Justice Forum</a:t>
            </a:r>
          </a:p>
          <a:p>
            <a:pPr marL="0" indent="0" algn="ctr">
              <a:buNone/>
            </a:pPr>
            <a:r>
              <a:rPr lang="en-US" sz="2000" b="1" dirty="0">
                <a:solidFill>
                  <a:schemeClr val="bg1"/>
                </a:solidFill>
              </a:rPr>
              <a:t>-- Newsletter of the Tax Justice Network</a:t>
            </a:r>
          </a:p>
          <a:p>
            <a:pPr marL="0" indent="0" algn="ctr">
              <a:buNone/>
            </a:pPr>
            <a:r>
              <a:rPr lang="en-US" sz="3600" b="1" dirty="0"/>
              <a:t> </a:t>
            </a:r>
            <a:r>
              <a:rPr lang="en-US" sz="1800" b="1" dirty="0"/>
              <a:t>James S. Henry, Esq.</a:t>
            </a:r>
            <a:br>
              <a:rPr lang="en-US" sz="1800" b="1" dirty="0"/>
            </a:br>
            <a:r>
              <a:rPr lang="en-US" sz="1400" b="1" dirty="0"/>
              <a:t>Senior Advisor, TJN</a:t>
            </a:r>
          </a:p>
          <a:p>
            <a:pPr marL="0" indent="0" algn="ctr">
              <a:buNone/>
            </a:pPr>
            <a:r>
              <a:rPr lang="en-US" sz="1400" b="1" dirty="0"/>
              <a:t>Global Justice Fellow</a:t>
            </a:r>
            <a:br>
              <a:rPr lang="en-US" sz="1400" b="1" dirty="0"/>
            </a:br>
            <a:r>
              <a:rPr lang="en-US" sz="1400" b="1" dirty="0"/>
              <a:t> Yale University </a:t>
            </a:r>
          </a:p>
          <a:p>
            <a:pPr marL="0" indent="0" algn="ctr">
              <a:buNone/>
            </a:pPr>
            <a:r>
              <a:rPr lang="en-US" sz="1800" b="1" dirty="0"/>
              <a:t>   </a:t>
            </a:r>
            <a:r>
              <a:rPr lang="en-US" sz="2800" b="1" dirty="0"/>
              <a:t/>
            </a:r>
            <a:br>
              <a:rPr lang="en-US" sz="2800" b="1" dirty="0"/>
            </a:br>
            <a:r>
              <a:rPr lang="en-US" sz="1400" dirty="0"/>
              <a:t>March 2020 </a:t>
            </a:r>
            <a:endParaRPr lang="en-US" sz="1400"/>
          </a:p>
        </p:txBody>
      </p:sp>
      <p:sp>
        <p:nvSpPr>
          <p:cNvPr id="5" name="TextBox 4"/>
          <p:cNvSpPr txBox="1"/>
          <p:nvPr/>
        </p:nvSpPr>
        <p:spPr>
          <a:xfrm>
            <a:off x="3813194" y="6368806"/>
            <a:ext cx="1626843" cy="276999"/>
          </a:xfrm>
          <a:prstGeom prst="rect">
            <a:avLst/>
          </a:prstGeom>
          <a:noFill/>
        </p:spPr>
        <p:txBody>
          <a:bodyPr wrap="none" rtlCol="0">
            <a:spAutoFit/>
          </a:bodyPr>
          <a:lstStyle/>
          <a:p>
            <a:r>
              <a:rPr lang="de-DE" sz="1200">
                <a:solidFill>
                  <a:srgbClr val="FF0000"/>
                </a:solidFill>
              </a:rPr>
              <a:t>© JSH, TJN  2019, 2020</a:t>
            </a:r>
            <a:endParaRPr lang="en-US" sz="1200">
              <a:solidFill>
                <a:srgbClr val="FF0000"/>
              </a:solidFill>
            </a:endParaRPr>
          </a:p>
        </p:txBody>
      </p:sp>
      <p:sp>
        <p:nvSpPr>
          <p:cNvPr id="6" name="TextBox 5"/>
          <p:cNvSpPr txBox="1"/>
          <p:nvPr/>
        </p:nvSpPr>
        <p:spPr>
          <a:xfrm>
            <a:off x="8310029" y="6338853"/>
            <a:ext cx="262662" cy="276999"/>
          </a:xfrm>
          <a:prstGeom prst="rect">
            <a:avLst/>
          </a:prstGeom>
          <a:noFill/>
        </p:spPr>
        <p:txBody>
          <a:bodyPr wrap="none" rtlCol="0">
            <a:spAutoFit/>
          </a:bodyPr>
          <a:lstStyle/>
          <a:p>
            <a:r>
              <a:rPr lang="en-US" sz="1200">
                <a:solidFill>
                  <a:srgbClr val="FF0000"/>
                </a:solidFill>
              </a:rPr>
              <a:t>1</a:t>
            </a:r>
          </a:p>
        </p:txBody>
      </p:sp>
    </p:spTree>
    <p:extLst>
      <p:ext uri="{BB962C8B-B14F-4D97-AF65-F5344CB8AC3E}">
        <p14:creationId xmlns:p14="http://schemas.microsoft.com/office/powerpoint/2010/main" val="36406288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r-IN" sz="4000" b="1"/>
              <a:t>…</a:t>
            </a:r>
            <a:r>
              <a:rPr lang="en-US" sz="3600" b="1"/>
              <a:t>and </a:t>
            </a:r>
            <a:r>
              <a:rPr lang="en-US" sz="3600" b="1" i="1"/>
              <a:t>some</a:t>
            </a:r>
            <a:r>
              <a:rPr lang="en-US" sz="3600" b="1"/>
              <a:t> good news</a:t>
            </a:r>
            <a:r>
              <a:rPr lang="mr-IN" sz="4000" b="1"/>
              <a:t>…</a:t>
            </a:r>
            <a:endParaRPr lang="en-US" sz="4000" b="1"/>
          </a:p>
        </p:txBody>
      </p:sp>
      <p:sp>
        <p:nvSpPr>
          <p:cNvPr id="3" name="Content Placeholder 2"/>
          <p:cNvSpPr>
            <a:spLocks noGrp="1"/>
          </p:cNvSpPr>
          <p:nvPr>
            <p:ph idx="1"/>
          </p:nvPr>
        </p:nvSpPr>
        <p:spPr>
          <a:solidFill>
            <a:schemeClr val="bg2">
              <a:lumMod val="75000"/>
            </a:schemeClr>
          </a:solidFill>
        </p:spPr>
        <p:txBody>
          <a:bodyPr>
            <a:normAutofit fontScale="47500" lnSpcReduction="20000"/>
          </a:bodyPr>
          <a:lstStyle/>
          <a:p>
            <a:pPr marL="0" indent="0">
              <a:buNone/>
            </a:pPr>
            <a:r>
              <a:rPr lang="en-US" sz="2500" b="1">
                <a:solidFill>
                  <a:srgbClr val="000000"/>
                </a:solidFill>
              </a:rPr>
              <a:t>			    </a:t>
            </a:r>
            <a:r>
              <a:rPr lang="en-US" sz="2500" b="1">
                <a:solidFill>
                  <a:schemeClr val="accent2"/>
                </a:solidFill>
              </a:rPr>
              <a:t>     </a:t>
            </a:r>
            <a:r>
              <a:rPr lang="en-US" sz="3600" b="1">
                <a:solidFill>
                  <a:schemeClr val="accent2"/>
                </a:solidFill>
              </a:rPr>
              <a:t>Climate Crisis </a:t>
            </a:r>
            <a:r>
              <a:rPr lang="mr-IN" sz="3600" b="1">
                <a:solidFill>
                  <a:schemeClr val="accent2"/>
                </a:solidFill>
              </a:rPr>
              <a:t>–</a:t>
            </a:r>
            <a:r>
              <a:rPr lang="en-US" sz="3600" b="1">
                <a:solidFill>
                  <a:schemeClr val="accent2"/>
                </a:solidFill>
              </a:rPr>
              <a:t>  </a:t>
            </a:r>
            <a:r>
              <a:rPr lang="en-US" sz="3600" b="1" i="1">
                <a:solidFill>
                  <a:schemeClr val="accent2"/>
                </a:solidFill>
              </a:rPr>
              <a:t> Some </a:t>
            </a:r>
            <a:r>
              <a:rPr lang="en-US" sz="3600" b="1">
                <a:solidFill>
                  <a:schemeClr val="accent2"/>
                </a:solidFill>
              </a:rPr>
              <a:t>Good News</a:t>
            </a:r>
            <a:r>
              <a:rPr lang="mr-IN" sz="3600" b="1">
                <a:solidFill>
                  <a:schemeClr val="accent2"/>
                </a:solidFill>
              </a:rPr>
              <a:t>…</a:t>
            </a:r>
            <a:endParaRPr lang="en-US" sz="3600" b="1">
              <a:solidFill>
                <a:schemeClr val="accent2"/>
              </a:solidFill>
            </a:endParaRPr>
          </a:p>
          <a:p>
            <a:pPr marL="0" indent="0">
              <a:buNone/>
            </a:pPr>
            <a:endParaRPr lang="en-US" sz="3600" b="1">
              <a:solidFill>
                <a:srgbClr val="000000"/>
              </a:solidFill>
            </a:endParaRPr>
          </a:p>
          <a:p>
            <a:r>
              <a:rPr lang="en-US" sz="2900" b="1">
                <a:solidFill>
                  <a:srgbClr val="C0504D"/>
                </a:solidFill>
              </a:rPr>
              <a:t>Growing public support for “doing something ” (eg., net zero emissions by 2050)  </a:t>
            </a:r>
          </a:p>
          <a:p>
            <a:pPr lvl="1"/>
            <a:r>
              <a:rPr lang="en-US" sz="2300" b="1">
                <a:solidFill>
                  <a:srgbClr val="FF0000"/>
                </a:solidFill>
              </a:rPr>
              <a:t>US:  </a:t>
            </a:r>
          </a:p>
          <a:p>
            <a:pPr marL="914400" lvl="2" indent="0">
              <a:buNone/>
            </a:pPr>
            <a:r>
              <a:rPr lang="en-US" sz="2300"/>
              <a:t>-   Recognition of  green jobs potential, air pollution health costs ($600 b/yr, 60k deaths)</a:t>
            </a:r>
          </a:p>
          <a:p>
            <a:pPr marL="914400" lvl="2" indent="0">
              <a:buNone/>
            </a:pPr>
            <a:r>
              <a:rPr lang="en-US" sz="2300"/>
              <a:t>-   80% poll support for 100% renewables by  2050</a:t>
            </a:r>
          </a:p>
          <a:p>
            <a:pPr marL="914400" lvl="2" indent="0">
              <a:buNone/>
            </a:pPr>
            <a:r>
              <a:rPr lang="en-US" sz="2300" b="1"/>
              <a:t>  </a:t>
            </a:r>
            <a:r>
              <a:rPr lang="en-US" sz="2300"/>
              <a:t>- Since 2013  130 US cities and towns, 170 MNCs have  committed to 100% renewables by 2050</a:t>
            </a:r>
          </a:p>
          <a:p>
            <a:pPr marL="914400" lvl="2" indent="0">
              <a:buNone/>
            </a:pPr>
            <a:r>
              <a:rPr lang="en-US" sz="2300"/>
              <a:t> - NYS + California:  50% net zero by 2030</a:t>
            </a:r>
          </a:p>
          <a:p>
            <a:pPr marL="914400" lvl="2" indent="0">
              <a:buNone/>
            </a:pPr>
            <a:r>
              <a:rPr lang="en-US" sz="2300"/>
              <a:t>-  Caifornial, Hawaii, Washington State, DC, New Mexico, PR:  100% net zero, 2050</a:t>
            </a:r>
          </a:p>
          <a:p>
            <a:pPr marL="914400" lvl="2" indent="0">
              <a:buNone/>
            </a:pPr>
            <a:r>
              <a:rPr lang="en-US" sz="2300"/>
              <a:t>-  Green New Deal (2019): proposed federal law: 100% US=wide by 2050 (8</a:t>
            </a:r>
            <a:r>
              <a:rPr lang="en-US" sz="2300" baseline="30000"/>
              <a:t>th</a:t>
            </a:r>
            <a:r>
              <a:rPr lang="en-US" sz="2300"/>
              <a:t> such bill)</a:t>
            </a:r>
          </a:p>
          <a:p>
            <a:pPr lvl="1"/>
            <a:r>
              <a:rPr lang="en-US" sz="2300" b="1">
                <a:solidFill>
                  <a:srgbClr val="FF0000"/>
                </a:solidFill>
              </a:rPr>
              <a:t>UK </a:t>
            </a:r>
            <a:r>
              <a:rPr lang="mr-IN" sz="2300"/>
              <a:t>–</a:t>
            </a:r>
            <a:r>
              <a:rPr lang="en-US" sz="2300"/>
              <a:t> June 2019: net zero carbon emissions goal by 2050 </a:t>
            </a:r>
          </a:p>
          <a:p>
            <a:pPr lvl="1"/>
            <a:r>
              <a:rPr lang="en-US" sz="2300" b="1">
                <a:solidFill>
                  <a:srgbClr val="FF0000"/>
                </a:solidFill>
              </a:rPr>
              <a:t>Norway</a:t>
            </a:r>
            <a:r>
              <a:rPr lang="en-US" sz="2300"/>
              <a:t> </a:t>
            </a:r>
            <a:r>
              <a:rPr lang="mr-IN" sz="2300"/>
              <a:t>–</a:t>
            </a:r>
            <a:r>
              <a:rPr lang="en-US" sz="2300"/>
              <a:t> net zero goal by 2030 (allowing carbon offsets)</a:t>
            </a:r>
          </a:p>
          <a:p>
            <a:pPr lvl="1"/>
            <a:r>
              <a:rPr lang="en-US" sz="2300" b="1">
                <a:solidFill>
                  <a:srgbClr val="FF0000"/>
                </a:solidFill>
              </a:rPr>
              <a:t>Finland</a:t>
            </a:r>
            <a:r>
              <a:rPr lang="en-US" sz="2300"/>
              <a:t>: net zero goal by 2035</a:t>
            </a:r>
          </a:p>
          <a:p>
            <a:pPr lvl="1"/>
            <a:r>
              <a:rPr lang="en-US" sz="2300" b="1">
                <a:solidFill>
                  <a:srgbClr val="FF0000"/>
                </a:solidFill>
              </a:rPr>
              <a:t>France</a:t>
            </a:r>
            <a:r>
              <a:rPr lang="en-US" sz="2300"/>
              <a:t>  - net zero legislation proposed for 2050 </a:t>
            </a:r>
          </a:p>
          <a:p>
            <a:pPr lvl="1"/>
            <a:r>
              <a:rPr lang="en-US" sz="2300" b="1">
                <a:solidFill>
                  <a:srgbClr val="FF0000"/>
                </a:solidFill>
              </a:rPr>
              <a:t>Costa Rica, New Zealand: “ “ </a:t>
            </a:r>
            <a:endParaRPr lang="en-US" sz="2300">
              <a:solidFill>
                <a:srgbClr val="FF0000"/>
              </a:solidFill>
            </a:endParaRPr>
          </a:p>
          <a:p>
            <a:endParaRPr lang="en-US" sz="2900">
              <a:solidFill>
                <a:srgbClr val="FF0000"/>
              </a:solidFill>
            </a:endParaRPr>
          </a:p>
          <a:p>
            <a:r>
              <a:rPr lang="en-US" sz="2900" b="1">
                <a:solidFill>
                  <a:srgbClr val="C0504D"/>
                </a:solidFill>
              </a:rPr>
              <a:t>Business case for renewables is getting stronger </a:t>
            </a:r>
          </a:p>
          <a:p>
            <a:pPr lvl="1"/>
            <a:r>
              <a:rPr lang="en-US" sz="2300"/>
              <a:t>Renewables tech (wind, solar, geothermal  batteries, electric vehicles (Evs)): increasingly competitive </a:t>
            </a:r>
          </a:p>
          <a:p>
            <a:pPr lvl="1"/>
            <a:r>
              <a:rPr lang="en-US" sz="2300"/>
              <a:t>Solar+batteries or wind + batteries now often cheaper than NG</a:t>
            </a:r>
          </a:p>
          <a:p>
            <a:pPr lvl="1"/>
            <a:r>
              <a:rPr lang="en-US" sz="2300"/>
              <a:t>Faster response time with batteries than NG or coal power plants</a:t>
            </a:r>
          </a:p>
          <a:p>
            <a:pPr lvl="1"/>
            <a:r>
              <a:rPr lang="en-US" sz="2300"/>
              <a:t>Nuclear: not really green: less and less cost-competitive, even apart from security concerns </a:t>
            </a:r>
          </a:p>
          <a:p>
            <a:pPr lvl="1"/>
            <a:r>
              <a:rPr lang="en-US" sz="2300"/>
              <a:t>High costs of fossile fuels (including emissions, health + subsidies); $5.9 trillion/yr vs $1 trillion/ yr  renewables by 2050 </a:t>
            </a:r>
          </a:p>
          <a:p>
            <a:pPr lvl="1"/>
            <a:endParaRPr lang="en-US" sz="1800"/>
          </a:p>
          <a:p>
            <a:pPr lvl="1"/>
            <a:endParaRPr lang="en-US" sz="1800"/>
          </a:p>
          <a:p>
            <a:pPr lvl="1"/>
            <a:endParaRPr lang="en-US" sz="1800"/>
          </a:p>
          <a:p>
            <a:endParaRPr lang="en-US"/>
          </a:p>
          <a:p>
            <a:pPr marL="0" indent="0">
              <a:buNone/>
            </a:pPr>
            <a:endParaRPr lang="en-US"/>
          </a:p>
        </p:txBody>
      </p:sp>
      <p:sp>
        <p:nvSpPr>
          <p:cNvPr id="4" name="TextBox 3"/>
          <p:cNvSpPr txBox="1"/>
          <p:nvPr/>
        </p:nvSpPr>
        <p:spPr>
          <a:xfrm>
            <a:off x="3816901" y="6379229"/>
            <a:ext cx="1031239" cy="307777"/>
          </a:xfrm>
          <a:prstGeom prst="rect">
            <a:avLst/>
          </a:prstGeom>
          <a:noFill/>
        </p:spPr>
        <p:txBody>
          <a:bodyPr wrap="none" rtlCol="0">
            <a:spAutoFit/>
          </a:bodyPr>
          <a:lstStyle/>
          <a:p>
            <a:r>
              <a:rPr lang="de-DE" sz="1400"/>
              <a:t>© JSH 2020</a:t>
            </a:r>
            <a:endParaRPr lang="en-US" sz="1400"/>
          </a:p>
        </p:txBody>
      </p:sp>
      <p:sp>
        <p:nvSpPr>
          <p:cNvPr id="5" name="TextBox 4"/>
          <p:cNvSpPr txBox="1"/>
          <p:nvPr/>
        </p:nvSpPr>
        <p:spPr>
          <a:xfrm>
            <a:off x="7917781" y="6317674"/>
            <a:ext cx="366657" cy="307777"/>
          </a:xfrm>
          <a:prstGeom prst="rect">
            <a:avLst/>
          </a:prstGeom>
          <a:noFill/>
        </p:spPr>
        <p:txBody>
          <a:bodyPr wrap="none" rtlCol="0">
            <a:spAutoFit/>
          </a:bodyPr>
          <a:lstStyle/>
          <a:p>
            <a:r>
              <a:rPr lang="en-US" sz="1400"/>
              <a:t>10</a:t>
            </a:r>
          </a:p>
        </p:txBody>
      </p:sp>
    </p:spTree>
    <p:extLst>
      <p:ext uri="{BB962C8B-B14F-4D97-AF65-F5344CB8AC3E}">
        <p14:creationId xmlns:p14="http://schemas.microsoft.com/office/powerpoint/2010/main" val="448051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0" y="6356350"/>
            <a:ext cx="2895600" cy="365125"/>
          </a:xfrm>
        </p:spPr>
        <p:txBody>
          <a:body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F1DE8D1F-427E-0949-B53B-94B6B4DC78AA}" type="slidenum">
              <a:rPr lang="en-US">
                <a:solidFill>
                  <a:srgbClr val="002D6A">
                    <a:tint val="75000"/>
                  </a:srgbClr>
                </a:solidFill>
                <a:latin typeface="Calibri"/>
              </a:rPr>
              <a:pPr>
                <a:defRPr/>
              </a:pPr>
              <a:t>11</a:t>
            </a:fld>
            <a:endParaRPr lang="en-US">
              <a:solidFill>
                <a:srgbClr val="002D6A">
                  <a:tint val="75000"/>
                </a:srgbClr>
              </a:solidFill>
              <a:latin typeface="Calibri"/>
            </a:endParaRPr>
          </a:p>
        </p:txBody>
      </p:sp>
      <p:pic>
        <p:nvPicPr>
          <p:cNvPr id="5" name="Picture 4" descr="highcostofCarboncap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139700"/>
            <a:ext cx="6375400" cy="6565900"/>
          </a:xfrm>
          <a:prstGeom prst="rect">
            <a:avLst/>
          </a:prstGeom>
          <a:effectLst>
            <a:innerShdw blurRad="63500" dist="50800" dir="16200000">
              <a:prstClr val="black">
                <a:alpha val="50000"/>
              </a:prstClr>
            </a:innerShdw>
            <a:reflection blurRad="6350" stA="50000" endA="300" endPos="55000" dir="5400000" sy="-100000" algn="bl" rotWithShape="0"/>
          </a:effectLst>
          <a:scene3d>
            <a:camera prst="orthographicFront"/>
            <a:lightRig rig="threePt" dir="t"/>
          </a:scene3d>
          <a:sp3d>
            <a:bevelT prst="relaxedInset"/>
          </a:sp3d>
        </p:spPr>
      </p:pic>
      <p:sp>
        <p:nvSpPr>
          <p:cNvPr id="6" name="TextBox 5"/>
          <p:cNvSpPr txBox="1"/>
          <p:nvPr/>
        </p:nvSpPr>
        <p:spPr>
          <a:xfrm>
            <a:off x="3816901" y="6379229"/>
            <a:ext cx="992579" cy="307777"/>
          </a:xfrm>
          <a:prstGeom prst="rect">
            <a:avLst/>
          </a:prstGeom>
          <a:noFill/>
        </p:spPr>
        <p:txBody>
          <a:bodyPr wrap="none" rtlCol="0">
            <a:spAutoFit/>
          </a:bodyPr>
          <a:lstStyle/>
          <a:p>
            <a:r>
              <a:rPr lang="de-DE" sz="1400"/>
              <a:t>©JSH 2020</a:t>
            </a:r>
            <a:endParaRPr lang="en-US" sz="1400"/>
          </a:p>
        </p:txBody>
      </p:sp>
    </p:spTree>
    <p:extLst>
      <p:ext uri="{BB962C8B-B14F-4D97-AF65-F5344CB8AC3E}">
        <p14:creationId xmlns:p14="http://schemas.microsoft.com/office/powerpoint/2010/main" val="28099179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lobalEmiss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33" y="709279"/>
            <a:ext cx="8032478" cy="5791533"/>
          </a:xfrm>
          <a:prstGeom prst="rect">
            <a:avLst/>
          </a:prstGeom>
        </p:spPr>
      </p:pic>
      <p:sp>
        <p:nvSpPr>
          <p:cNvPr id="2" name="TextBox 1"/>
          <p:cNvSpPr txBox="1"/>
          <p:nvPr/>
        </p:nvSpPr>
        <p:spPr>
          <a:xfrm>
            <a:off x="747889" y="247616"/>
            <a:ext cx="6817891"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i="1">
                <a:solidFill>
                  <a:srgbClr val="FF0000"/>
                </a:solidFill>
                <a:latin typeface="Verdana"/>
                <a:ea typeface="Verdana"/>
                <a:cs typeface="Verdana"/>
                <a:sym typeface="Verdana"/>
              </a:rPr>
              <a:t>But overall</a:t>
            </a:r>
            <a:r>
              <a:rPr lang="en-US" b="1" i="1">
                <a:solidFill>
                  <a:srgbClr val="FF0000"/>
                </a:solidFill>
                <a:latin typeface="Verdana"/>
                <a:ea typeface="Verdana"/>
                <a:cs typeface="Verdana"/>
                <a:sym typeface="Verdana"/>
              </a:rPr>
              <a:t>, </a:t>
            </a:r>
            <a:r>
              <a:rPr lang="en-US" sz="2400" b="1" i="1">
                <a:solidFill>
                  <a:srgbClr val="FF0000"/>
                </a:solidFill>
                <a:latin typeface="Verdana"/>
                <a:ea typeface="Verdana"/>
                <a:cs typeface="Verdana"/>
                <a:sym typeface="Verdana"/>
              </a:rPr>
              <a:t>this approach has failed</a:t>
            </a:r>
            <a:r>
              <a:rPr lang="mr-IN" b="1" i="1">
                <a:solidFill>
                  <a:srgbClr val="000000"/>
                </a:solidFill>
                <a:latin typeface="Verdana"/>
                <a:ea typeface="Verdana"/>
                <a:cs typeface="Verdana"/>
                <a:sym typeface="Verdana"/>
              </a:rPr>
              <a:t>…</a:t>
            </a:r>
            <a:r>
              <a:rPr lang="en-US" b="1" i="1">
                <a:solidFill>
                  <a:srgbClr val="000000"/>
                </a:solidFill>
                <a:latin typeface="Verdana"/>
                <a:ea typeface="Verdana"/>
                <a:cs typeface="Verdana"/>
                <a:sym typeface="Verdana"/>
              </a:rPr>
              <a:t>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5" name="Slide Number Placeholder 4"/>
          <p:cNvSpPr txBox="1">
            <a:spLocks noGrp="1"/>
          </p:cNvSpPr>
          <p:nvPr>
            <p:ph type="sldNum" sz="quarter" idx="2"/>
          </p:nvPr>
        </p:nvSpPr>
        <p:spPr>
          <a:xfrm>
            <a:off x="3674424" y="6500813"/>
            <a:ext cx="976951" cy="307777"/>
          </a:xfrm>
          <a:prstGeom prst="rect">
            <a:avLst/>
          </a:prstGeom>
          <a:noFill/>
        </p:spPr>
        <p:txBody>
          <a:bodyPr wrap="none" rtlCol="0">
            <a:spAutoFit/>
          </a:bodyPr>
          <a:lstStyle/>
          <a:p>
            <a:r>
              <a:rPr lang="de-DE" sz="1400"/>
              <a:t>© JSH 2020</a:t>
            </a:r>
            <a:endParaRPr lang="en-US" sz="1400"/>
          </a:p>
        </p:txBody>
      </p:sp>
    </p:spTree>
    <p:extLst>
      <p:ext uri="{BB962C8B-B14F-4D97-AF65-F5344CB8AC3E}">
        <p14:creationId xmlns:p14="http://schemas.microsoft.com/office/powerpoint/2010/main" val="41151209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WORLDNOTONTRACKWRI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0"/>
            <a:ext cx="9144000" cy="5221885"/>
          </a:xfrm>
          <a:prstGeom prst="rect">
            <a:avLst/>
          </a:prstGeom>
          <a:solidFill>
            <a:srgbClr val="C4BD97"/>
          </a:solidFill>
          <a:ln>
            <a:solidFill>
              <a:srgbClr val="FF0000"/>
            </a:solidFill>
          </a:ln>
        </p:spPr>
      </p:pic>
      <p:sp>
        <p:nvSpPr>
          <p:cNvPr id="3" name="TextBox 2"/>
          <p:cNvSpPr txBox="1"/>
          <p:nvPr/>
        </p:nvSpPr>
        <p:spPr>
          <a:xfrm>
            <a:off x="3816901" y="6379229"/>
            <a:ext cx="1031239" cy="307777"/>
          </a:xfrm>
          <a:prstGeom prst="rect">
            <a:avLst/>
          </a:prstGeom>
          <a:noFill/>
        </p:spPr>
        <p:txBody>
          <a:bodyPr wrap="none" rtlCol="0">
            <a:spAutoFit/>
          </a:bodyPr>
          <a:lstStyle/>
          <a:p>
            <a:r>
              <a:rPr lang="de-DE" sz="1400"/>
              <a:t>© JSH 2020</a:t>
            </a:r>
            <a:endParaRPr lang="en-US" sz="1400"/>
          </a:p>
        </p:txBody>
      </p:sp>
    </p:spTree>
    <p:extLst>
      <p:ext uri="{BB962C8B-B14F-4D97-AF65-F5344CB8AC3E}">
        <p14:creationId xmlns:p14="http://schemas.microsoft.com/office/powerpoint/2010/main" val="25714804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mr-IN" sz="3600"/>
              <a:t>…</a:t>
            </a:r>
            <a:r>
              <a:rPr lang="en-US" sz="3600" b="1"/>
              <a:t>Very latest studies:  </a:t>
            </a:r>
            <a:r>
              <a:rPr lang="en-US" sz="3600" b="1" i="1">
                <a:solidFill>
                  <a:srgbClr val="C0504D"/>
                </a:solidFill>
              </a:rPr>
              <a:t>We</a:t>
            </a:r>
            <a:r>
              <a:rPr lang="en-US" sz="3600" b="1" i="1" u="sng">
                <a:solidFill>
                  <a:srgbClr val="C0504D"/>
                </a:solidFill>
              </a:rPr>
              <a:t> are </a:t>
            </a:r>
            <a:r>
              <a:rPr lang="en-US" sz="3600" b="1" i="1">
                <a:solidFill>
                  <a:srgbClr val="C0504D"/>
                </a:solidFill>
              </a:rPr>
              <a:t>out of time</a:t>
            </a:r>
            <a:r>
              <a:rPr lang="mr-IN" sz="3600"/>
              <a:t>…</a:t>
            </a:r>
            <a:r>
              <a:rPr lang="en-US" sz="3600"/>
              <a:t>.</a:t>
            </a:r>
          </a:p>
        </p:txBody>
      </p:sp>
      <p:sp>
        <p:nvSpPr>
          <p:cNvPr id="3" name="Content Placeholder 2"/>
          <p:cNvSpPr>
            <a:spLocks noGrp="1"/>
          </p:cNvSpPr>
          <p:nvPr>
            <p:ph idx="1"/>
          </p:nvPr>
        </p:nvSpPr>
        <p:spPr>
          <a:xfrm>
            <a:off x="457200" y="1405994"/>
            <a:ext cx="8229600" cy="4525963"/>
          </a:xfrm>
          <a:solidFill>
            <a:srgbClr val="C4BD97"/>
          </a:solidFill>
        </p:spPr>
        <p:txBody>
          <a:bodyPr>
            <a:normAutofit fontScale="85000" lnSpcReduction="20000"/>
          </a:bodyPr>
          <a:lstStyle/>
          <a:p>
            <a:r>
              <a:rPr lang="en-US" sz="1600" b="1">
                <a:solidFill>
                  <a:srgbClr val="FF0000"/>
                </a:solidFill>
              </a:rPr>
              <a:t>12/2015: Paris Climate Accord (COP21):   “+1.5 </a:t>
            </a:r>
            <a:r>
              <a:rPr lang="en-US" sz="1600" b="1" baseline="30000">
                <a:solidFill>
                  <a:srgbClr val="FF0000"/>
                </a:solidFill>
              </a:rPr>
              <a:t>0</a:t>
            </a:r>
            <a:r>
              <a:rPr lang="en-US" sz="1600" b="1">
                <a:solidFill>
                  <a:srgbClr val="FF0000"/>
                </a:solidFill>
              </a:rPr>
              <a:t> C. to “well below 2.0 </a:t>
            </a:r>
            <a:r>
              <a:rPr lang="en-US" sz="1600" b="1" baseline="30000">
                <a:solidFill>
                  <a:srgbClr val="FF0000"/>
                </a:solidFill>
              </a:rPr>
              <a:t>0</a:t>
            </a:r>
            <a:r>
              <a:rPr lang="en-US" sz="1600" b="1">
                <a:solidFill>
                  <a:srgbClr val="FF0000"/>
                </a:solidFill>
              </a:rPr>
              <a:t> C</a:t>
            </a:r>
            <a:r>
              <a:rPr lang="en-US" sz="1600" b="1" baseline="30000">
                <a:solidFill>
                  <a:srgbClr val="FF0000"/>
                </a:solidFill>
              </a:rPr>
              <a:t>.</a:t>
            </a:r>
            <a:r>
              <a:rPr lang="en-US" sz="1600" b="1">
                <a:solidFill>
                  <a:srgbClr val="FF0000"/>
                </a:solidFill>
              </a:rPr>
              <a:t> by 2100” ave global temp rise (vs. 1855-1900 ave) is still  achievable.” </a:t>
            </a:r>
          </a:p>
          <a:p>
            <a:r>
              <a:rPr lang="en-US" sz="1600" b="1"/>
              <a:t>Four years later: </a:t>
            </a:r>
          </a:p>
          <a:p>
            <a:pPr marL="342900" lvl="1" indent="-342900">
              <a:buFont typeface="Arial"/>
              <a:buChar char="•"/>
            </a:pPr>
            <a:r>
              <a:rPr lang="en-US" sz="1600" b="1">
                <a:solidFill>
                  <a:srgbClr val="FF0000"/>
                </a:solidFill>
              </a:rPr>
              <a:t>10/2018 IPCC: </a:t>
            </a:r>
            <a:r>
              <a:rPr lang="en-US" sz="1050" b="1">
                <a:solidFill>
                  <a:srgbClr val="FF0000"/>
                </a:solidFill>
              </a:rPr>
              <a:t> </a:t>
            </a:r>
            <a:r>
              <a:rPr lang="en-US" sz="1600" b="1">
                <a:solidFill>
                  <a:srgbClr val="000000"/>
                </a:solidFill>
              </a:rPr>
              <a:t>Debra Roberts, Chair, IPCC: “The next </a:t>
            </a:r>
            <a:r>
              <a:rPr lang="en-US" sz="1600" b="1"/>
              <a:t>few years are the most important in our history.”</a:t>
            </a:r>
            <a:endParaRPr lang="en-US" sz="2000" b="1"/>
          </a:p>
          <a:p>
            <a:pPr lvl="1"/>
            <a:r>
              <a:rPr lang="en-US" sz="1400" b="1"/>
              <a:t>2006-15 global average temp </a:t>
            </a:r>
            <a:r>
              <a:rPr lang="en-US" sz="1600" b="1">
                <a:solidFill>
                  <a:srgbClr val="000000"/>
                </a:solidFill>
              </a:rPr>
              <a:t>rise is already +.86 </a:t>
            </a:r>
            <a:r>
              <a:rPr lang="en-US" sz="1600" b="1" baseline="30000">
                <a:solidFill>
                  <a:srgbClr val="000000"/>
                </a:solidFill>
              </a:rPr>
              <a:t>0  </a:t>
            </a:r>
            <a:r>
              <a:rPr lang="en-US" sz="1600" b="1">
                <a:solidFill>
                  <a:srgbClr val="000000"/>
                </a:solidFill>
              </a:rPr>
              <a:t>C. (</a:t>
            </a:r>
            <a:r>
              <a:rPr lang="en-US" sz="1400"/>
              <a:t>vs.1850-1900 “pre-industrial” average)</a:t>
            </a:r>
            <a:r>
              <a:rPr lang="mr-IN" sz="1400"/>
              <a:t>…</a:t>
            </a:r>
            <a:r>
              <a:rPr lang="en-US" sz="1400" b="1"/>
              <a:t>..continuing to </a:t>
            </a:r>
            <a:r>
              <a:rPr lang="en-US" sz="1400" b="1">
                <a:solidFill>
                  <a:srgbClr val="000000"/>
                </a:solidFill>
              </a:rPr>
              <a:t>rise  at .</a:t>
            </a:r>
            <a:r>
              <a:rPr lang="en-US" sz="1400" b="1">
                <a:solidFill>
                  <a:srgbClr val="FF0000"/>
                </a:solidFill>
              </a:rPr>
              <a:t>1 to .3 </a:t>
            </a:r>
            <a:r>
              <a:rPr lang="en-US" sz="1400" b="1" baseline="30000">
                <a:solidFill>
                  <a:srgbClr val="FF0000"/>
                </a:solidFill>
              </a:rPr>
              <a:t>0 </a:t>
            </a:r>
            <a:r>
              <a:rPr lang="en-US" sz="1400" b="1">
                <a:solidFill>
                  <a:srgbClr val="FF0000"/>
                </a:solidFill>
              </a:rPr>
              <a:t>C per decade or faster..</a:t>
            </a:r>
          </a:p>
          <a:p>
            <a:pPr lvl="1"/>
            <a:r>
              <a:rPr lang="en-US" sz="1400" b="1"/>
              <a:t>At current increase, likely to </a:t>
            </a:r>
            <a:r>
              <a:rPr lang="en-US" sz="1400" b="1">
                <a:solidFill>
                  <a:schemeClr val="accent2"/>
                </a:solidFill>
              </a:rPr>
              <a:t>reach at least </a:t>
            </a:r>
            <a:r>
              <a:rPr lang="en-US" sz="1400" b="1"/>
              <a:t>+ 1.5</a:t>
            </a:r>
            <a:r>
              <a:rPr lang="en-US" sz="1400" b="1" baseline="30000"/>
              <a:t>0 </a:t>
            </a:r>
            <a:r>
              <a:rPr lang="en-US" sz="1400" b="1"/>
              <a:t>C by 2050, +3-5 C by 2100.  </a:t>
            </a:r>
          </a:p>
          <a:p>
            <a:pPr lvl="1"/>
            <a:r>
              <a:rPr lang="en-US" sz="1400" b="1"/>
              <a:t>Limiting global warming to + 1.5</a:t>
            </a:r>
            <a:r>
              <a:rPr lang="en-US" sz="1400" b="1" baseline="30000"/>
              <a:t>0 </a:t>
            </a:r>
            <a:r>
              <a:rPr lang="en-US" sz="1400" b="1"/>
              <a:t>C.  (vs. 2</a:t>
            </a:r>
            <a:r>
              <a:rPr lang="en-US" sz="1400" b="1" baseline="30000"/>
              <a:t>0 </a:t>
            </a:r>
            <a:r>
              <a:rPr lang="en-US" sz="1400" b="1"/>
              <a:t>C.)   is needed to avoid</a:t>
            </a:r>
            <a:r>
              <a:rPr lang="en-US" sz="1400"/>
              <a:t> </a:t>
            </a:r>
            <a:r>
              <a:rPr lang="en-US" sz="1400" b="1"/>
              <a:t>devastating impacts.</a:t>
            </a:r>
          </a:p>
          <a:p>
            <a:pPr lvl="1"/>
            <a:r>
              <a:rPr lang="en-US" sz="1600" b="1">
                <a:solidFill>
                  <a:srgbClr val="C0504D"/>
                </a:solidFill>
              </a:rPr>
              <a:t>Without </a:t>
            </a:r>
            <a:r>
              <a:rPr lang="en-US" sz="1600" b="1" i="1">
                <a:solidFill>
                  <a:srgbClr val="C0504D"/>
                </a:solidFill>
              </a:rPr>
              <a:t>a 50% cut in emissions </a:t>
            </a:r>
            <a:r>
              <a:rPr lang="en-US" sz="1600" b="1">
                <a:solidFill>
                  <a:srgbClr val="C0504D"/>
                </a:solidFill>
              </a:rPr>
              <a:t>by 2030 +global ‘net zero” GHG by 2050,  we’ll get +3</a:t>
            </a:r>
            <a:r>
              <a:rPr lang="en-US" sz="1600" b="1" baseline="30000">
                <a:solidFill>
                  <a:srgbClr val="C0504D"/>
                </a:solidFill>
              </a:rPr>
              <a:t>0 </a:t>
            </a:r>
            <a:r>
              <a:rPr lang="en-US" sz="1600" b="1">
                <a:solidFill>
                  <a:srgbClr val="C0504D"/>
                </a:solidFill>
              </a:rPr>
              <a:t>C- 5 </a:t>
            </a:r>
            <a:r>
              <a:rPr lang="en-US" sz="1600" b="1" baseline="30000">
                <a:solidFill>
                  <a:srgbClr val="C0504D"/>
                </a:solidFill>
              </a:rPr>
              <a:t>0 </a:t>
            </a:r>
            <a:r>
              <a:rPr lang="en-US" sz="1600" b="1">
                <a:solidFill>
                  <a:srgbClr val="C0504D"/>
                </a:solidFill>
              </a:rPr>
              <a:t>C by 2100 </a:t>
            </a:r>
          </a:p>
          <a:p>
            <a:r>
              <a:rPr lang="en-US" sz="1600" b="1">
                <a:solidFill>
                  <a:srgbClr val="FF0000"/>
                </a:solidFill>
              </a:rPr>
              <a:t>5/2019 IBPES: </a:t>
            </a:r>
            <a:r>
              <a:rPr lang="en-US" sz="1600"/>
              <a:t>“</a:t>
            </a:r>
            <a:r>
              <a:rPr lang="en-US" sz="1600" b="1"/>
              <a:t>The</a:t>
            </a:r>
            <a:r>
              <a:rPr lang="en-US" sz="1600"/>
              <a:t> </a:t>
            </a:r>
            <a:r>
              <a:rPr lang="en-US" sz="1600" b="1"/>
              <a:t>sixth extinction is already underway</a:t>
            </a:r>
            <a:r>
              <a:rPr lang="mr-IN" sz="1600"/>
              <a:t>…</a:t>
            </a:r>
            <a:r>
              <a:rPr lang="en-US" sz="1600" b="1"/>
              <a:t>+ 2.0 </a:t>
            </a:r>
            <a:r>
              <a:rPr lang="en-US" sz="1600" b="1" baseline="30000"/>
              <a:t>0 </a:t>
            </a:r>
            <a:r>
              <a:rPr lang="en-US" sz="1600" b="1"/>
              <a:t>C. means we lose all coral reefs +5% of species</a:t>
            </a:r>
            <a:r>
              <a:rPr lang="mr-IN" sz="1600" b="1"/>
              <a:t>…</a:t>
            </a:r>
            <a:r>
              <a:rPr lang="en-US" sz="1600" b="1"/>
              <a:t>biodiversity is at risk from climate change and land use..”  </a:t>
            </a:r>
            <a:endParaRPr lang="en-US" sz="1600"/>
          </a:p>
          <a:p>
            <a:r>
              <a:rPr lang="en-US" sz="1600" b="1">
                <a:solidFill>
                  <a:srgbClr val="FF0000"/>
                </a:solidFill>
              </a:rPr>
              <a:t>6/2019 WIMS</a:t>
            </a:r>
            <a:r>
              <a:rPr lang="en-US" sz="1600"/>
              <a:t>: </a:t>
            </a:r>
            <a:r>
              <a:rPr lang="en-US" sz="1600" b="1"/>
              <a:t>‘Fish decline 5-17% by 2100, 5% more for each +1.0 </a:t>
            </a:r>
            <a:r>
              <a:rPr lang="en-US" sz="1600" b="1" baseline="30000"/>
              <a:t>0 </a:t>
            </a:r>
            <a:r>
              <a:rPr lang="en-US" sz="1600" b="1"/>
              <a:t>C”</a:t>
            </a:r>
            <a:endParaRPr lang="en-US" sz="1600"/>
          </a:p>
          <a:p>
            <a:r>
              <a:rPr lang="en-US" sz="1600" b="1">
                <a:solidFill>
                  <a:srgbClr val="FF0000"/>
                </a:solidFill>
              </a:rPr>
              <a:t>8/2019 IPCC</a:t>
            </a:r>
            <a:r>
              <a:rPr lang="en-US" sz="1600"/>
              <a:t>: </a:t>
            </a:r>
            <a:r>
              <a:rPr lang="en-US" sz="1600" b="1"/>
              <a:t>25% of GHG is from deforestation/ agriculture. Only 1/5</a:t>
            </a:r>
            <a:r>
              <a:rPr lang="en-US" sz="1600" b="1" baseline="30000"/>
              <a:t>th</a:t>
            </a:r>
            <a:r>
              <a:rPr lang="en-US" sz="1600" b="1"/>
              <a:t> of farming is for humans</a:t>
            </a:r>
            <a:r>
              <a:rPr lang="mr-IN" sz="1600" b="1"/>
              <a:t>…</a:t>
            </a:r>
            <a:r>
              <a:rPr lang="en-US" sz="1600" b="1"/>
              <a:t>the rest is to feed livestock (!). And 25% of human food is wasted</a:t>
            </a:r>
            <a:r>
              <a:rPr lang="en-US" sz="1600" b="1">
                <a:solidFill>
                  <a:srgbClr val="C0504D"/>
                </a:solidFill>
              </a:rPr>
              <a:t>. + 1.5</a:t>
            </a:r>
            <a:r>
              <a:rPr lang="en-US" sz="1600" b="1" baseline="30000">
                <a:solidFill>
                  <a:srgbClr val="C0504D"/>
                </a:solidFill>
              </a:rPr>
              <a:t>0 </a:t>
            </a:r>
            <a:r>
              <a:rPr lang="en-US" sz="1600" b="1">
                <a:solidFill>
                  <a:srgbClr val="C0504D"/>
                </a:solidFill>
              </a:rPr>
              <a:t>C  is baked in. </a:t>
            </a:r>
          </a:p>
          <a:p>
            <a:r>
              <a:rPr lang="en-US" sz="1600" b="1">
                <a:solidFill>
                  <a:srgbClr val="C0504D"/>
                </a:solidFill>
              </a:rPr>
              <a:t>8/2019  McKibbon (350.org): “After 3 decades of soaring emissions, meeting even the modest targets of the Paris Accord has become nearly impossible</a:t>
            </a:r>
            <a:r>
              <a:rPr lang="en-US" sz="1600">
                <a:solidFill>
                  <a:srgbClr val="C0504D"/>
                </a:solidFill>
              </a:rPr>
              <a:t>”</a:t>
            </a:r>
          </a:p>
          <a:p>
            <a:r>
              <a:rPr lang="en-US" sz="1600" b="1">
                <a:solidFill>
                  <a:srgbClr val="C0504D"/>
                </a:solidFill>
              </a:rPr>
              <a:t>8/2019  Mann: “IPCC may have overestimated the carbon budget by 40%.” </a:t>
            </a:r>
          </a:p>
          <a:p>
            <a:r>
              <a:rPr lang="en-US" sz="1600" b="1">
                <a:solidFill>
                  <a:srgbClr val="FF0000"/>
                </a:solidFill>
              </a:rPr>
              <a:t>8/2019 Hawkins:  (Aspen Institute): “Even if we stop using all  fossil fuels today, + 1.5</a:t>
            </a:r>
            <a:r>
              <a:rPr lang="en-US" sz="1600" b="1" baseline="30000">
                <a:solidFill>
                  <a:srgbClr val="FF0000"/>
                </a:solidFill>
              </a:rPr>
              <a:t>0 </a:t>
            </a:r>
            <a:r>
              <a:rPr lang="en-US" sz="1600" b="1">
                <a:solidFill>
                  <a:srgbClr val="FF0000"/>
                </a:solidFill>
              </a:rPr>
              <a:t>C is happening..”</a:t>
            </a:r>
          </a:p>
          <a:p>
            <a:r>
              <a:rPr lang="en-US" sz="1600" b="1">
                <a:solidFill>
                  <a:srgbClr val="FF0000"/>
                </a:solidFill>
              </a:rPr>
              <a:t>2/2020 JPMorgan economists: “Net CO2 needs to be 0 by 2050. This requires a CO2 tax. This will not happen.”  </a:t>
            </a:r>
          </a:p>
          <a:p>
            <a:pPr marL="0" indent="0">
              <a:buNone/>
            </a:pPr>
            <a:endParaRPr lang="en-US" sz="1800"/>
          </a:p>
          <a:p>
            <a:endParaRPr lang="en-US"/>
          </a:p>
        </p:txBody>
      </p:sp>
      <p:sp>
        <p:nvSpPr>
          <p:cNvPr id="4" name="TextBox 3"/>
          <p:cNvSpPr txBox="1"/>
          <p:nvPr/>
        </p:nvSpPr>
        <p:spPr>
          <a:xfrm>
            <a:off x="3816901" y="6379229"/>
            <a:ext cx="992579" cy="307777"/>
          </a:xfrm>
          <a:prstGeom prst="rect">
            <a:avLst/>
          </a:prstGeom>
          <a:noFill/>
        </p:spPr>
        <p:txBody>
          <a:bodyPr wrap="none" rtlCol="0">
            <a:spAutoFit/>
          </a:bodyPr>
          <a:lstStyle/>
          <a:p>
            <a:r>
              <a:rPr lang="de-DE" sz="1400"/>
              <a:t>©JSH 2020</a:t>
            </a:r>
            <a:endParaRPr lang="en-US" sz="1400"/>
          </a:p>
        </p:txBody>
      </p:sp>
    </p:spTree>
    <p:extLst>
      <p:ext uri="{BB962C8B-B14F-4D97-AF65-F5344CB8AC3E}">
        <p14:creationId xmlns:p14="http://schemas.microsoft.com/office/powerpoint/2010/main" val="16297519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5994"/>
            <a:ext cx="8229600" cy="4525963"/>
          </a:xfrm>
          <a:solidFill>
            <a:srgbClr val="C4BD97"/>
          </a:solidFill>
        </p:spPr>
        <p:txBody>
          <a:bodyPr>
            <a:normAutofit fontScale="85000" lnSpcReduction="20000"/>
          </a:bodyPr>
          <a:lstStyle/>
          <a:p>
            <a:pPr marL="0" indent="0" algn="ctr">
              <a:buNone/>
            </a:pPr>
            <a:r>
              <a:rPr lang="en-US" sz="2100" b="1" i="1">
                <a:solidFill>
                  <a:srgbClr val="000000"/>
                </a:solidFill>
              </a:rPr>
              <a:t>Climate Change --  Out of Time </a:t>
            </a:r>
          </a:p>
          <a:p>
            <a:r>
              <a:rPr lang="en-US" sz="1600" b="1">
                <a:solidFill>
                  <a:srgbClr val="FF0000"/>
                </a:solidFill>
              </a:rPr>
              <a:t>12/2015: Paris Climate Accord (COP21):   “+1.5 </a:t>
            </a:r>
            <a:r>
              <a:rPr lang="en-US" sz="1600" b="1" baseline="30000">
                <a:solidFill>
                  <a:srgbClr val="FF0000"/>
                </a:solidFill>
              </a:rPr>
              <a:t>0</a:t>
            </a:r>
            <a:r>
              <a:rPr lang="en-US" sz="1600" b="1">
                <a:solidFill>
                  <a:srgbClr val="FF0000"/>
                </a:solidFill>
              </a:rPr>
              <a:t> C. to “well below 2.0 </a:t>
            </a:r>
            <a:r>
              <a:rPr lang="en-US" sz="1600" b="1" baseline="30000">
                <a:solidFill>
                  <a:srgbClr val="FF0000"/>
                </a:solidFill>
              </a:rPr>
              <a:t>0</a:t>
            </a:r>
            <a:r>
              <a:rPr lang="en-US" sz="1600" b="1">
                <a:solidFill>
                  <a:srgbClr val="FF0000"/>
                </a:solidFill>
              </a:rPr>
              <a:t> C</a:t>
            </a:r>
            <a:r>
              <a:rPr lang="en-US" sz="1600" b="1" baseline="30000">
                <a:solidFill>
                  <a:srgbClr val="FF0000"/>
                </a:solidFill>
              </a:rPr>
              <a:t>.</a:t>
            </a:r>
            <a:r>
              <a:rPr lang="en-US" sz="1600" b="1">
                <a:solidFill>
                  <a:srgbClr val="FF0000"/>
                </a:solidFill>
              </a:rPr>
              <a:t> by 2100” ave global temp rise (vs. 1855-1900 ave) is still  achievable.” </a:t>
            </a:r>
          </a:p>
          <a:p>
            <a:r>
              <a:rPr lang="en-US" sz="1600" b="1"/>
              <a:t>Four years later: </a:t>
            </a:r>
          </a:p>
          <a:p>
            <a:pPr marL="342900" lvl="1" indent="-342900">
              <a:buFont typeface="Arial"/>
              <a:buChar char="•"/>
            </a:pPr>
            <a:r>
              <a:rPr lang="en-US" sz="1600" b="1">
                <a:solidFill>
                  <a:srgbClr val="FF0000"/>
                </a:solidFill>
              </a:rPr>
              <a:t>10/2018 IPCC: </a:t>
            </a:r>
            <a:r>
              <a:rPr lang="en-US" sz="1050" b="1">
                <a:solidFill>
                  <a:srgbClr val="FF0000"/>
                </a:solidFill>
              </a:rPr>
              <a:t> </a:t>
            </a:r>
            <a:r>
              <a:rPr lang="en-US" sz="1600" b="1">
                <a:solidFill>
                  <a:srgbClr val="000000"/>
                </a:solidFill>
              </a:rPr>
              <a:t>Debra Roberts, Chair, IPCC: “The next </a:t>
            </a:r>
            <a:r>
              <a:rPr lang="en-US" sz="1600" b="1"/>
              <a:t>few years are the most important in our history.”</a:t>
            </a:r>
            <a:endParaRPr lang="en-US" sz="2000" b="1"/>
          </a:p>
          <a:p>
            <a:pPr lvl="1"/>
            <a:r>
              <a:rPr lang="en-US" sz="1400" b="1"/>
              <a:t>2006-15 global average temp </a:t>
            </a:r>
            <a:r>
              <a:rPr lang="en-US" sz="1600" b="1">
                <a:solidFill>
                  <a:srgbClr val="000000"/>
                </a:solidFill>
              </a:rPr>
              <a:t>rise is already +.86 </a:t>
            </a:r>
            <a:r>
              <a:rPr lang="en-US" sz="1600" b="1" baseline="30000">
                <a:solidFill>
                  <a:srgbClr val="000000"/>
                </a:solidFill>
              </a:rPr>
              <a:t>0  </a:t>
            </a:r>
            <a:r>
              <a:rPr lang="en-US" sz="1600" b="1">
                <a:solidFill>
                  <a:srgbClr val="000000"/>
                </a:solidFill>
              </a:rPr>
              <a:t>C. (</a:t>
            </a:r>
            <a:r>
              <a:rPr lang="en-US" sz="1400"/>
              <a:t>vs.1850-1900 “pre-industrial” average)</a:t>
            </a:r>
            <a:r>
              <a:rPr lang="mr-IN" sz="1400"/>
              <a:t>…</a:t>
            </a:r>
            <a:r>
              <a:rPr lang="en-US" sz="1400" b="1"/>
              <a:t>..continuing to </a:t>
            </a:r>
            <a:r>
              <a:rPr lang="en-US" sz="1400" b="1">
                <a:solidFill>
                  <a:srgbClr val="000000"/>
                </a:solidFill>
              </a:rPr>
              <a:t>rise  at .</a:t>
            </a:r>
            <a:r>
              <a:rPr lang="en-US" sz="1400" b="1">
                <a:solidFill>
                  <a:srgbClr val="FF0000"/>
                </a:solidFill>
              </a:rPr>
              <a:t>1 to .3 </a:t>
            </a:r>
            <a:r>
              <a:rPr lang="en-US" sz="1400" b="1" baseline="30000">
                <a:solidFill>
                  <a:srgbClr val="FF0000"/>
                </a:solidFill>
              </a:rPr>
              <a:t>0 </a:t>
            </a:r>
            <a:r>
              <a:rPr lang="en-US" sz="1400" b="1">
                <a:solidFill>
                  <a:srgbClr val="FF0000"/>
                </a:solidFill>
              </a:rPr>
              <a:t>C per decade or faster..</a:t>
            </a:r>
          </a:p>
          <a:p>
            <a:pPr lvl="1"/>
            <a:r>
              <a:rPr lang="en-US" sz="1400" b="1"/>
              <a:t>At current increase, likely to </a:t>
            </a:r>
            <a:r>
              <a:rPr lang="en-US" sz="1400" b="1">
                <a:solidFill>
                  <a:schemeClr val="accent2"/>
                </a:solidFill>
              </a:rPr>
              <a:t>reach at least </a:t>
            </a:r>
            <a:r>
              <a:rPr lang="en-US" sz="1400" b="1"/>
              <a:t>+ 1.5</a:t>
            </a:r>
            <a:r>
              <a:rPr lang="en-US" sz="1400" b="1" baseline="30000"/>
              <a:t>0 </a:t>
            </a:r>
            <a:r>
              <a:rPr lang="en-US" sz="1400" b="1"/>
              <a:t>C by 2050, +3-5 C by 2100.  </a:t>
            </a:r>
          </a:p>
          <a:p>
            <a:pPr lvl="1"/>
            <a:r>
              <a:rPr lang="en-US" sz="1400" b="1"/>
              <a:t>Limiting global warming to + 1.5</a:t>
            </a:r>
            <a:r>
              <a:rPr lang="en-US" sz="1400" b="1" baseline="30000"/>
              <a:t>0 </a:t>
            </a:r>
            <a:r>
              <a:rPr lang="en-US" sz="1400" b="1"/>
              <a:t>C.  (vs. 2</a:t>
            </a:r>
            <a:r>
              <a:rPr lang="en-US" sz="1400" b="1" baseline="30000"/>
              <a:t>0 </a:t>
            </a:r>
            <a:r>
              <a:rPr lang="en-US" sz="1400" b="1"/>
              <a:t>C.)   is needed to avoid</a:t>
            </a:r>
            <a:r>
              <a:rPr lang="en-US" sz="1400"/>
              <a:t> </a:t>
            </a:r>
            <a:r>
              <a:rPr lang="en-US" sz="1400" b="1"/>
              <a:t>devastating impacts.</a:t>
            </a:r>
          </a:p>
          <a:p>
            <a:pPr lvl="1"/>
            <a:r>
              <a:rPr lang="en-US" sz="1600" b="1">
                <a:solidFill>
                  <a:srgbClr val="C0504D"/>
                </a:solidFill>
              </a:rPr>
              <a:t>Without </a:t>
            </a:r>
            <a:r>
              <a:rPr lang="en-US" sz="1600" b="1" i="1">
                <a:solidFill>
                  <a:srgbClr val="C0504D"/>
                </a:solidFill>
              </a:rPr>
              <a:t>a 50% cut in emissions </a:t>
            </a:r>
            <a:r>
              <a:rPr lang="en-US" sz="1600" b="1">
                <a:solidFill>
                  <a:srgbClr val="C0504D"/>
                </a:solidFill>
              </a:rPr>
              <a:t>by 2030 +global ‘net zero” GHG by 2050,  we’ll get +3</a:t>
            </a:r>
            <a:r>
              <a:rPr lang="en-US" sz="1600" b="1" baseline="30000">
                <a:solidFill>
                  <a:srgbClr val="C0504D"/>
                </a:solidFill>
              </a:rPr>
              <a:t>0 </a:t>
            </a:r>
            <a:r>
              <a:rPr lang="en-US" sz="1600" b="1">
                <a:solidFill>
                  <a:srgbClr val="C0504D"/>
                </a:solidFill>
              </a:rPr>
              <a:t>C- 5 </a:t>
            </a:r>
            <a:r>
              <a:rPr lang="en-US" sz="1600" b="1" baseline="30000">
                <a:solidFill>
                  <a:srgbClr val="C0504D"/>
                </a:solidFill>
              </a:rPr>
              <a:t>0 </a:t>
            </a:r>
            <a:r>
              <a:rPr lang="en-US" sz="1600" b="1">
                <a:solidFill>
                  <a:srgbClr val="C0504D"/>
                </a:solidFill>
              </a:rPr>
              <a:t>C by 2100 </a:t>
            </a:r>
          </a:p>
          <a:p>
            <a:r>
              <a:rPr lang="en-US" sz="1600" b="1">
                <a:solidFill>
                  <a:srgbClr val="FF0000"/>
                </a:solidFill>
              </a:rPr>
              <a:t>5/2019 IBPES: </a:t>
            </a:r>
            <a:r>
              <a:rPr lang="en-US" sz="1600"/>
              <a:t>“</a:t>
            </a:r>
            <a:r>
              <a:rPr lang="en-US" sz="1600" b="1"/>
              <a:t>The</a:t>
            </a:r>
            <a:r>
              <a:rPr lang="en-US" sz="1600"/>
              <a:t> </a:t>
            </a:r>
            <a:r>
              <a:rPr lang="en-US" sz="1600" b="1"/>
              <a:t>sixth extinction is already underway</a:t>
            </a:r>
            <a:r>
              <a:rPr lang="mr-IN" sz="1600"/>
              <a:t>…</a:t>
            </a:r>
            <a:r>
              <a:rPr lang="en-US" sz="1600" b="1"/>
              <a:t>+ 2.0 </a:t>
            </a:r>
            <a:r>
              <a:rPr lang="en-US" sz="1600" b="1" baseline="30000"/>
              <a:t>0 </a:t>
            </a:r>
            <a:r>
              <a:rPr lang="en-US" sz="1600" b="1"/>
              <a:t>C. means we lose all coral reefs +5% of species</a:t>
            </a:r>
            <a:r>
              <a:rPr lang="mr-IN" sz="1600" b="1"/>
              <a:t>…</a:t>
            </a:r>
            <a:r>
              <a:rPr lang="en-US" sz="1600" b="1"/>
              <a:t>biodiversity is at risk from climate change and land use..”  </a:t>
            </a:r>
            <a:endParaRPr lang="en-US" sz="1600"/>
          </a:p>
          <a:p>
            <a:r>
              <a:rPr lang="en-US" sz="1600" b="1">
                <a:solidFill>
                  <a:srgbClr val="FF0000"/>
                </a:solidFill>
              </a:rPr>
              <a:t>6/2019 WIMS</a:t>
            </a:r>
            <a:r>
              <a:rPr lang="en-US" sz="1600"/>
              <a:t>: </a:t>
            </a:r>
            <a:r>
              <a:rPr lang="en-US" sz="1600" b="1"/>
              <a:t>‘Fish decline 5-17% by 2100, 5% more for each +1.0 </a:t>
            </a:r>
            <a:r>
              <a:rPr lang="en-US" sz="1600" b="1" baseline="30000"/>
              <a:t>0 </a:t>
            </a:r>
            <a:r>
              <a:rPr lang="en-US" sz="1600" b="1"/>
              <a:t>C”</a:t>
            </a:r>
            <a:endParaRPr lang="en-US" sz="1600"/>
          </a:p>
          <a:p>
            <a:r>
              <a:rPr lang="en-US" sz="1600" b="1">
                <a:solidFill>
                  <a:srgbClr val="FF0000"/>
                </a:solidFill>
              </a:rPr>
              <a:t>8/2019 IPCC</a:t>
            </a:r>
            <a:r>
              <a:rPr lang="en-US" sz="1600"/>
              <a:t>: </a:t>
            </a:r>
            <a:r>
              <a:rPr lang="en-US" sz="1600" b="1"/>
              <a:t>25% of GHG is from deforestation/ agriculture. Only 1/5</a:t>
            </a:r>
            <a:r>
              <a:rPr lang="en-US" sz="1600" b="1" baseline="30000"/>
              <a:t>th</a:t>
            </a:r>
            <a:r>
              <a:rPr lang="en-US" sz="1600" b="1"/>
              <a:t> of farming is for humans</a:t>
            </a:r>
            <a:r>
              <a:rPr lang="mr-IN" sz="1600" b="1"/>
              <a:t>…</a:t>
            </a:r>
            <a:r>
              <a:rPr lang="en-US" sz="1600" b="1"/>
              <a:t>the rest is to feed livestock (!). And 25% of human food is wasted</a:t>
            </a:r>
            <a:r>
              <a:rPr lang="en-US" sz="1600" b="1">
                <a:solidFill>
                  <a:srgbClr val="C0504D"/>
                </a:solidFill>
              </a:rPr>
              <a:t>. + 1.5</a:t>
            </a:r>
            <a:r>
              <a:rPr lang="en-US" sz="1600" b="1" baseline="30000">
                <a:solidFill>
                  <a:srgbClr val="C0504D"/>
                </a:solidFill>
              </a:rPr>
              <a:t>0 </a:t>
            </a:r>
            <a:r>
              <a:rPr lang="en-US" sz="1600" b="1">
                <a:solidFill>
                  <a:srgbClr val="C0504D"/>
                </a:solidFill>
              </a:rPr>
              <a:t>C  is baked in. </a:t>
            </a:r>
          </a:p>
          <a:p>
            <a:r>
              <a:rPr lang="en-US" sz="1600" b="1">
                <a:solidFill>
                  <a:srgbClr val="C0504D"/>
                </a:solidFill>
              </a:rPr>
              <a:t>8/2019  McKibbon (350.org): “After 3 decades of soaring emissions, meeting even the modest targets of the Paris Accord has become nearly impossible</a:t>
            </a:r>
            <a:r>
              <a:rPr lang="en-US" sz="1600">
                <a:solidFill>
                  <a:srgbClr val="C0504D"/>
                </a:solidFill>
              </a:rPr>
              <a:t>”</a:t>
            </a:r>
          </a:p>
          <a:p>
            <a:r>
              <a:rPr lang="en-US" sz="1600" b="1">
                <a:solidFill>
                  <a:srgbClr val="C0504D"/>
                </a:solidFill>
              </a:rPr>
              <a:t>8/2019  Mann: “IPCC may have overestimated the carbon budget by 40%.” </a:t>
            </a:r>
          </a:p>
          <a:p>
            <a:r>
              <a:rPr lang="en-US" sz="1600" b="1">
                <a:solidFill>
                  <a:srgbClr val="FF0000"/>
                </a:solidFill>
              </a:rPr>
              <a:t>8/2019 Hawkins:  (Aspen Institute): “Even if we stop using all  fossil fuels today, + 1.5</a:t>
            </a:r>
            <a:r>
              <a:rPr lang="en-US" sz="1600" b="1" baseline="30000">
                <a:solidFill>
                  <a:srgbClr val="FF0000"/>
                </a:solidFill>
              </a:rPr>
              <a:t>0 </a:t>
            </a:r>
            <a:r>
              <a:rPr lang="en-US" sz="1600" b="1">
                <a:solidFill>
                  <a:srgbClr val="FF0000"/>
                </a:solidFill>
              </a:rPr>
              <a:t>C is happening..”</a:t>
            </a:r>
          </a:p>
          <a:p>
            <a:r>
              <a:rPr lang="en-US" sz="1600" b="1">
                <a:solidFill>
                  <a:srgbClr val="FF0000"/>
                </a:solidFill>
              </a:rPr>
              <a:t>2/2020 JPMorgan economists: “Net CO2 needs to be 0 by 2050. This requires a CO2 tax. This will not happen.”  </a:t>
            </a:r>
          </a:p>
          <a:p>
            <a:pPr marL="0" indent="0">
              <a:buNone/>
            </a:pPr>
            <a:endParaRPr lang="en-US" sz="1800"/>
          </a:p>
          <a:p>
            <a:endParaRPr lang="en-US"/>
          </a:p>
        </p:txBody>
      </p:sp>
      <p:sp>
        <p:nvSpPr>
          <p:cNvPr id="4" name="TextBox 3"/>
          <p:cNvSpPr txBox="1"/>
          <p:nvPr/>
        </p:nvSpPr>
        <p:spPr>
          <a:xfrm>
            <a:off x="3816901" y="6379229"/>
            <a:ext cx="992579" cy="307777"/>
          </a:xfrm>
          <a:prstGeom prst="rect">
            <a:avLst/>
          </a:prstGeom>
          <a:noFill/>
        </p:spPr>
        <p:txBody>
          <a:bodyPr wrap="none" rtlCol="0">
            <a:spAutoFit/>
          </a:bodyPr>
          <a:lstStyle/>
          <a:p>
            <a:r>
              <a:rPr lang="de-DE" sz="1400"/>
              <a:t>©JSH 2020</a:t>
            </a:r>
            <a:endParaRPr lang="en-US" sz="1400"/>
          </a:p>
        </p:txBody>
      </p:sp>
    </p:spTree>
    <p:extLst>
      <p:ext uri="{BB962C8B-B14F-4D97-AF65-F5344CB8AC3E}">
        <p14:creationId xmlns:p14="http://schemas.microsoft.com/office/powerpoint/2010/main" val="3658354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ISASTERS199820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C4BD97"/>
          </a:solidFill>
          <a:ln>
            <a:solidFill>
              <a:srgbClr val="FF0000"/>
            </a:solidFill>
          </a:ln>
        </p:spPr>
      </p:pic>
      <p:sp>
        <p:nvSpPr>
          <p:cNvPr id="3" name="TextBox 2"/>
          <p:cNvSpPr txBox="1"/>
          <p:nvPr/>
        </p:nvSpPr>
        <p:spPr>
          <a:xfrm>
            <a:off x="3969301" y="6531629"/>
            <a:ext cx="1031239" cy="307777"/>
          </a:xfrm>
          <a:prstGeom prst="rect">
            <a:avLst/>
          </a:prstGeom>
          <a:noFill/>
        </p:spPr>
        <p:txBody>
          <a:bodyPr wrap="none" rtlCol="0">
            <a:spAutoFit/>
          </a:bodyPr>
          <a:lstStyle/>
          <a:p>
            <a:r>
              <a:rPr lang="de-DE" sz="1400"/>
              <a:t>© JSH 2020 </a:t>
            </a:r>
            <a:endParaRPr lang="en-US" sz="1400"/>
          </a:p>
        </p:txBody>
      </p:sp>
      <p:sp>
        <p:nvSpPr>
          <p:cNvPr id="5" name="TextBox 4"/>
          <p:cNvSpPr txBox="1"/>
          <p:nvPr/>
        </p:nvSpPr>
        <p:spPr>
          <a:xfrm>
            <a:off x="725689" y="71239"/>
            <a:ext cx="2690009" cy="369332"/>
          </a:xfrm>
          <a:prstGeom prst="rect">
            <a:avLst/>
          </a:prstGeom>
          <a:solidFill>
            <a:srgbClr val="C4BD97"/>
          </a:solidFill>
        </p:spPr>
        <p:txBody>
          <a:bodyPr wrap="none" rtlCol="0">
            <a:spAutoFit/>
          </a:bodyPr>
          <a:lstStyle/>
          <a:p>
            <a:r>
              <a:rPr lang="en-US" b="1">
                <a:solidFill>
                  <a:srgbClr val="FF0000"/>
                </a:solidFill>
              </a:rPr>
              <a:t>This is showing up all over  </a:t>
            </a:r>
          </a:p>
        </p:txBody>
      </p:sp>
    </p:spTree>
    <p:extLst>
      <p:ext uri="{BB962C8B-B14F-4D97-AF65-F5344CB8AC3E}">
        <p14:creationId xmlns:p14="http://schemas.microsoft.com/office/powerpoint/2010/main" val="42845742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7612" y="287596"/>
            <a:ext cx="8229600" cy="1143000"/>
          </a:xfrm>
        </p:spPr>
        <p:txBody>
          <a:bodyPr>
            <a:normAutofit/>
          </a:bodyPr>
          <a:lstStyle/>
          <a:p>
            <a:pPr algn="l"/>
            <a:r>
              <a:rPr lang="en-US" sz="3100" b="1"/>
              <a:t>Key polluters aren’t cooperating</a:t>
            </a:r>
            <a:r>
              <a:rPr lang="mr-IN" sz="3100" b="1"/>
              <a:t>…</a:t>
            </a:r>
            <a:endParaRPr lang="en-US" sz="3100" b="1"/>
          </a:p>
        </p:txBody>
      </p:sp>
      <p:sp>
        <p:nvSpPr>
          <p:cNvPr id="3" name="Content Placeholder 2"/>
          <p:cNvSpPr>
            <a:spLocks noGrp="1"/>
          </p:cNvSpPr>
          <p:nvPr>
            <p:ph idx="1"/>
          </p:nvPr>
        </p:nvSpPr>
        <p:spPr>
          <a:solidFill>
            <a:schemeClr val="bg2">
              <a:lumMod val="75000"/>
            </a:schemeClr>
          </a:solidFill>
        </p:spPr>
        <p:txBody>
          <a:bodyPr>
            <a:normAutofit/>
          </a:bodyPr>
          <a:lstStyle/>
          <a:p>
            <a:r>
              <a:rPr lang="en-US" sz="1600" b="1">
                <a:solidFill>
                  <a:srgbClr val="000000"/>
                </a:solidFill>
              </a:rPr>
              <a:t>US has withdrawn from the 2015 COP21 UN Climate Summit accords..</a:t>
            </a:r>
          </a:p>
          <a:p>
            <a:r>
              <a:rPr lang="en-US" sz="1600" b="1">
                <a:solidFill>
                  <a:srgbClr val="000000"/>
                </a:solidFill>
              </a:rPr>
              <a:t>China plans to build +125 new domestic coal-fired power plants</a:t>
            </a:r>
          </a:p>
          <a:p>
            <a:r>
              <a:rPr lang="en-US" sz="1600" b="1">
                <a:solidFill>
                  <a:srgbClr val="000000"/>
                </a:solidFill>
              </a:rPr>
              <a:t>China plans to build +300 new coal-fired power plants abroad (in Turkey, Vietnam, Indonesia, Philippines, Egypt, Bangladesh) </a:t>
            </a:r>
          </a:p>
          <a:p>
            <a:r>
              <a:rPr lang="en-US" sz="1600" b="1">
                <a:solidFill>
                  <a:srgbClr val="000000"/>
                </a:solidFill>
              </a:rPr>
              <a:t> Comparison: US closed 175 coal-fired power plants, 2011-27  </a:t>
            </a:r>
          </a:p>
          <a:p>
            <a:r>
              <a:rPr lang="en-US" sz="1600" b="1">
                <a:solidFill>
                  <a:srgbClr val="000000"/>
                </a:solidFill>
              </a:rPr>
              <a:t>Recent estimates: 3.6% to 7% of methane produced by US fracking leaks from pipelines</a:t>
            </a:r>
            <a:r>
              <a:rPr lang="mr-IN" sz="1600" b="1">
                <a:solidFill>
                  <a:srgbClr val="000000"/>
                </a:solidFill>
              </a:rPr>
              <a:t>…</a:t>
            </a:r>
            <a:r>
              <a:rPr lang="en-US" sz="1600" b="1">
                <a:solidFill>
                  <a:srgbClr val="000000"/>
                </a:solidFill>
              </a:rPr>
              <a:t>30X as potent as CO2</a:t>
            </a:r>
            <a:r>
              <a:rPr lang="mr-IN" sz="1600" b="1">
                <a:solidFill>
                  <a:srgbClr val="000000"/>
                </a:solidFill>
              </a:rPr>
              <a:t>…</a:t>
            </a:r>
            <a:r>
              <a:rPr lang="en-US" sz="1600" b="1">
                <a:solidFill>
                  <a:srgbClr val="000000"/>
                </a:solidFill>
              </a:rPr>
              <a:t>enough to more than offset swap of NG for coal in US power generation </a:t>
            </a:r>
          </a:p>
          <a:p>
            <a:endParaRPr lang="en-US" sz="1600" b="1">
              <a:solidFill>
                <a:srgbClr val="000000"/>
              </a:solidFill>
            </a:endParaRPr>
          </a:p>
          <a:p>
            <a:r>
              <a:rPr lang="en-US" sz="1600" b="1">
                <a:solidFill>
                  <a:srgbClr val="C0504D"/>
                </a:solidFill>
              </a:rPr>
              <a:t>Fool’s bargains:  </a:t>
            </a:r>
          </a:p>
          <a:p>
            <a:pPr lvl="1"/>
            <a:r>
              <a:rPr lang="en-US" sz="1600" b="1">
                <a:solidFill>
                  <a:srgbClr val="C0504D"/>
                </a:solidFill>
              </a:rPr>
              <a:t>US leaders welcomed fracking expansion as a way to reconcile GHG reduction with </a:t>
            </a:r>
          </a:p>
          <a:p>
            <a:pPr marL="457200" lvl="1" indent="0">
              <a:buNone/>
            </a:pPr>
            <a:r>
              <a:rPr lang="en-US" sz="1600" b="1">
                <a:solidFill>
                  <a:srgbClr val="C0504D"/>
                </a:solidFill>
              </a:rPr>
              <a:t>cheap power/ fracking (owned by the oil industry)</a:t>
            </a:r>
          </a:p>
          <a:p>
            <a:pPr marL="457200" lvl="1" indent="0">
              <a:buNone/>
            </a:pPr>
            <a:r>
              <a:rPr lang="en-US" sz="1600" b="1">
                <a:solidFill>
                  <a:srgbClr val="C0504D"/>
                </a:solidFill>
              </a:rPr>
              <a:t> -- Irony:  Fracking industry as a whole has yet to turn a profit</a:t>
            </a:r>
            <a:r>
              <a:rPr lang="mr-IN" sz="1600" b="1">
                <a:solidFill>
                  <a:srgbClr val="C0504D"/>
                </a:solidFill>
              </a:rPr>
              <a:t>…</a:t>
            </a:r>
            <a:r>
              <a:rPr lang="en-US" sz="1600" b="1">
                <a:solidFill>
                  <a:srgbClr val="C0504D"/>
                </a:solidFill>
              </a:rPr>
              <a:t>heavily subsidized </a:t>
            </a:r>
          </a:p>
          <a:p>
            <a:pPr marL="457200" lvl="1" indent="0">
              <a:buNone/>
            </a:pPr>
            <a:r>
              <a:rPr lang="en-US" sz="1600" b="1">
                <a:solidFill>
                  <a:srgbClr val="C0504D"/>
                </a:solidFill>
              </a:rPr>
              <a:t>-- Chinese coal plants are similarly heavily subsidized,  unprofitable</a:t>
            </a:r>
            <a:r>
              <a:rPr lang="mr-IN" sz="1600" b="1">
                <a:solidFill>
                  <a:srgbClr val="C0504D"/>
                </a:solidFill>
              </a:rPr>
              <a:t>…</a:t>
            </a:r>
            <a:endParaRPr lang="en-US" sz="1600" b="1">
              <a:solidFill>
                <a:srgbClr val="C0504D"/>
              </a:solidFill>
            </a:endParaRPr>
          </a:p>
          <a:p>
            <a:endParaRPr lang="en-US" sz="1600" b="1">
              <a:solidFill>
                <a:srgbClr val="000000"/>
              </a:solidFill>
            </a:endParaRPr>
          </a:p>
          <a:p>
            <a:endParaRPr lang="en-US" sz="1600" b="1">
              <a:solidFill>
                <a:srgbClr val="000000"/>
              </a:solidFill>
            </a:endParaRPr>
          </a:p>
          <a:p>
            <a:pPr marL="0" indent="0">
              <a:buNone/>
            </a:pPr>
            <a:endParaRPr lang="en-US" sz="1800"/>
          </a:p>
          <a:p>
            <a:endParaRPr lang="en-US"/>
          </a:p>
        </p:txBody>
      </p:sp>
      <p:sp>
        <p:nvSpPr>
          <p:cNvPr id="4" name="TextBox 3"/>
          <p:cNvSpPr txBox="1"/>
          <p:nvPr/>
        </p:nvSpPr>
        <p:spPr>
          <a:xfrm>
            <a:off x="3816901" y="6379229"/>
            <a:ext cx="954621" cy="307777"/>
          </a:xfrm>
          <a:prstGeom prst="rect">
            <a:avLst/>
          </a:prstGeom>
          <a:noFill/>
        </p:spPr>
        <p:txBody>
          <a:bodyPr wrap="none" rtlCol="0">
            <a:spAutoFit/>
          </a:bodyPr>
          <a:lstStyle/>
          <a:p>
            <a:r>
              <a:rPr lang="de-DE" sz="1400"/>
              <a:t>©JSH 202-</a:t>
            </a:r>
            <a:endParaRPr lang="en-US" sz="1400"/>
          </a:p>
        </p:txBody>
      </p:sp>
    </p:spTree>
    <p:extLst>
      <p:ext uri="{BB962C8B-B14F-4D97-AF65-F5344CB8AC3E}">
        <p14:creationId xmlns:p14="http://schemas.microsoft.com/office/powerpoint/2010/main" val="22444645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9" name="Shape 8349"/>
          <p:cNvSpPr>
            <a:spLocks noGrp="1"/>
          </p:cNvSpPr>
          <p:nvPr>
            <p:ph type="sldNum" sz="quarter" idx="2"/>
          </p:nvPr>
        </p:nvSpPr>
        <p:spPr>
          <a:xfrm>
            <a:off x="4483099" y="6500812"/>
            <a:ext cx="168873" cy="24923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solidFill>
                  <a:srgbClr val="8F8F8F">
                    <a:lumOff val="44000"/>
                  </a:srgbClr>
                </a:solidFill>
              </a:rPr>
              <a:pPr/>
              <a:t>18</a:t>
            </a:fld>
            <a:endParaRPr>
              <a:solidFill>
                <a:srgbClr val="8F8F8F">
                  <a:lumOff val="44000"/>
                </a:srgbClr>
              </a:solidFill>
            </a:endParaRPr>
          </a:p>
        </p:txBody>
      </p:sp>
      <p:pic>
        <p:nvPicPr>
          <p:cNvPr id="2" name="Picture 1" descr="Screenshot 2017-12-03 15.32.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277289"/>
            <a:ext cx="9143999" cy="7135289"/>
          </a:xfrm>
          <a:prstGeom prst="rect">
            <a:avLst/>
          </a:prstGeom>
        </p:spPr>
      </p:pic>
      <p:sp>
        <p:nvSpPr>
          <p:cNvPr id="3" name="Right Arrow 2"/>
          <p:cNvSpPr/>
          <p:nvPr/>
        </p:nvSpPr>
        <p:spPr>
          <a:xfrm rot="1497824">
            <a:off x="6869980" y="1645433"/>
            <a:ext cx="649278" cy="733659"/>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endParaRPr lang="en-US" kern="0">
              <a:solidFill>
                <a:srgbClr val="FF0000"/>
              </a:solidFill>
              <a:latin typeface="Verdana"/>
              <a:ea typeface="Verdana"/>
              <a:cs typeface="Verdana"/>
              <a:sym typeface="Verdana"/>
            </a:endParaRPr>
          </a:p>
        </p:txBody>
      </p:sp>
      <p:sp>
        <p:nvSpPr>
          <p:cNvPr id="4" name="TextBox 3"/>
          <p:cNvSpPr txBox="1"/>
          <p:nvPr/>
        </p:nvSpPr>
        <p:spPr>
          <a:xfrm>
            <a:off x="2957493" y="1423975"/>
            <a:ext cx="266159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sz="1400" b="1" kern="0" dirty="0" smtClean="0">
                <a:solidFill>
                  <a:srgbClr val="FF0000"/>
                </a:solidFill>
                <a:latin typeface="Verdana"/>
                <a:ea typeface="Verdana"/>
                <a:cs typeface="Verdana"/>
                <a:sym typeface="Verdana"/>
              </a:rPr>
              <a:t>China C02 emissions: </a:t>
            </a:r>
          </a:p>
          <a:p>
            <a:pPr defTabSz="914400" hangingPunct="0"/>
            <a:r>
              <a:rPr lang="en-US" sz="1400" b="1" kern="0" dirty="0" smtClean="0">
                <a:solidFill>
                  <a:srgbClr val="FF0000"/>
                </a:solidFill>
                <a:latin typeface="Verdana"/>
                <a:ea typeface="Verdana"/>
                <a:cs typeface="Verdana"/>
                <a:sym typeface="Verdana"/>
              </a:rPr>
              <a:t>+3.5% (+.7% to +5.4%)</a:t>
            </a:r>
          </a:p>
          <a:p>
            <a:pPr defTabSz="914400" hangingPunct="0"/>
            <a:r>
              <a:rPr lang="en-US" sz="1400" b="1" kern="0" dirty="0" smtClean="0">
                <a:solidFill>
                  <a:srgbClr val="FF0000"/>
                </a:solidFill>
                <a:latin typeface="Verdana"/>
                <a:ea typeface="Verdana"/>
                <a:cs typeface="Verdana"/>
                <a:sym typeface="Verdana"/>
              </a:rPr>
              <a:t>2016 - 19</a:t>
            </a:r>
            <a:endParaRPr lang="en-US" sz="1400" b="1" kern="0" dirty="0">
              <a:solidFill>
                <a:srgbClr val="FF0000"/>
              </a:solidFill>
              <a:latin typeface="Verdana"/>
              <a:ea typeface="Verdana"/>
              <a:cs typeface="Verdana"/>
              <a:sym typeface="Verdana"/>
            </a:endParaRPr>
          </a:p>
        </p:txBody>
      </p:sp>
      <p:sp>
        <p:nvSpPr>
          <p:cNvPr id="5" name="Rectangle 4"/>
          <p:cNvSpPr/>
          <p:nvPr/>
        </p:nvSpPr>
        <p:spPr>
          <a:xfrm>
            <a:off x="2286000" y="214738"/>
            <a:ext cx="4572000" cy="923330"/>
          </a:xfrm>
          <a:prstGeom prst="rect">
            <a:avLst/>
          </a:prstGeom>
          <a:ln>
            <a:solidFill>
              <a:srgbClr val="FF0000"/>
            </a:solidFill>
          </a:ln>
        </p:spPr>
        <p:txBody>
          <a:bodyPr>
            <a:spAutoFit/>
          </a:bodyPr>
          <a:lstStyle/>
          <a:p>
            <a:pPr defTabSz="914400" hangingPunct="0"/>
            <a:r>
              <a:rPr lang="en-US" b="1" kern="0" dirty="0" smtClean="0">
                <a:solidFill>
                  <a:srgbClr val="FF0000"/>
                </a:solidFill>
                <a:latin typeface="Verdana"/>
                <a:ea typeface="Verdana"/>
                <a:cs typeface="Verdana"/>
                <a:sym typeface="Verdana"/>
              </a:rPr>
              <a:t>“Global c</a:t>
            </a:r>
            <a:r>
              <a:rPr lang="en-US" b="1" kern="0" dirty="0">
                <a:solidFill>
                  <a:srgbClr val="FF0000"/>
                </a:solidFill>
                <a:latin typeface="Verdana"/>
                <a:ea typeface="Verdana"/>
                <a:cs typeface="Verdana"/>
                <a:sym typeface="Verdana"/>
              </a:rPr>
              <a:t>arbon emissions </a:t>
            </a:r>
            <a:r>
              <a:rPr lang="en-US" b="1" kern="0" dirty="0" smtClean="0">
                <a:solidFill>
                  <a:srgbClr val="FF0000"/>
                </a:solidFill>
                <a:latin typeface="Verdana"/>
                <a:ea typeface="Verdana"/>
                <a:cs typeface="Verdana"/>
                <a:sym typeface="Verdana"/>
              </a:rPr>
              <a:t>rise 2%/yr </a:t>
            </a:r>
            <a:r>
              <a:rPr lang="en-US" b="1" kern="0" dirty="0">
                <a:solidFill>
                  <a:srgbClr val="FF0000"/>
                </a:solidFill>
                <a:latin typeface="Verdana"/>
                <a:ea typeface="Verdana"/>
                <a:cs typeface="Verdana"/>
                <a:sym typeface="Verdana"/>
              </a:rPr>
              <a:t>in 2017-19 driven by </a:t>
            </a:r>
            <a:r>
              <a:rPr lang="en-US" b="1" kern="0" dirty="0" smtClean="0">
                <a:solidFill>
                  <a:srgbClr val="FF0000"/>
                </a:solidFill>
                <a:latin typeface="Verdana"/>
                <a:ea typeface="Verdana"/>
                <a:cs typeface="Verdana"/>
                <a:sym typeface="Verdana"/>
              </a:rPr>
              <a:t>China, India, US</a:t>
            </a:r>
            <a:r>
              <a:rPr lang="mr-IN" b="1" kern="0" dirty="0" smtClean="0">
                <a:solidFill>
                  <a:srgbClr val="FF0000"/>
                </a:solidFill>
                <a:latin typeface="Verdana"/>
                <a:ea typeface="Verdana"/>
                <a:cs typeface="Verdana"/>
                <a:sym typeface="Verdana"/>
              </a:rPr>
              <a:t>…</a:t>
            </a:r>
            <a:r>
              <a:rPr lang="en-US" b="1" kern="0" dirty="0" smtClean="0">
                <a:solidFill>
                  <a:srgbClr val="FF0000"/>
                </a:solidFill>
                <a:latin typeface="Verdana"/>
                <a:ea typeface="Verdana"/>
                <a:cs typeface="Verdana"/>
                <a:sym typeface="Verdana"/>
              </a:rPr>
              <a:t>” </a:t>
            </a:r>
            <a:endParaRPr lang="en-US" b="1" kern="0" dirty="0">
              <a:solidFill>
                <a:srgbClr val="FF0000"/>
              </a:solidFill>
              <a:latin typeface="Verdana"/>
              <a:ea typeface="Verdana"/>
              <a:cs typeface="Verdana"/>
              <a:sym typeface="Verdana"/>
            </a:endParaRPr>
          </a:p>
        </p:txBody>
      </p:sp>
      <p:sp>
        <p:nvSpPr>
          <p:cNvPr id="7" name="TextBox 6"/>
          <p:cNvSpPr txBox="1"/>
          <p:nvPr/>
        </p:nvSpPr>
        <p:spPr>
          <a:xfrm>
            <a:off x="3816901" y="6379229"/>
            <a:ext cx="1105403" cy="307777"/>
          </a:xfrm>
          <a:prstGeom prst="rect">
            <a:avLst/>
          </a:prstGeom>
          <a:noFill/>
        </p:spPr>
        <p:txBody>
          <a:bodyPr wrap="none" rtlCol="0">
            <a:spAutoFit/>
          </a:bodyPr>
          <a:lstStyle/>
          <a:p>
            <a:r>
              <a:rPr lang="de-DE" sz="1400"/>
              <a:t>©JSH 2020</a:t>
            </a:r>
            <a:endParaRPr lang="en-US" sz="1400"/>
          </a:p>
        </p:txBody>
      </p:sp>
    </p:spTree>
    <p:extLst>
      <p:ext uri="{BB962C8B-B14F-4D97-AF65-F5344CB8AC3E}">
        <p14:creationId xmlns:p14="http://schemas.microsoft.com/office/powerpoint/2010/main" val="40443498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365870" y="6248400"/>
            <a:ext cx="92331" cy="307777"/>
          </a:xfrm>
        </p:spPr>
        <p:txBody>
          <a:bodyPr/>
          <a:lstStyle/>
          <a:p>
            <a:endParaRPr lang="uk-UA" sz="1400"/>
          </a:p>
        </p:txBody>
      </p:sp>
      <p:sp>
        <p:nvSpPr>
          <p:cNvPr id="3" name="Rectangle 2"/>
          <p:cNvSpPr/>
          <p:nvPr/>
        </p:nvSpPr>
        <p:spPr>
          <a:xfrm>
            <a:off x="865735" y="448636"/>
            <a:ext cx="4572000" cy="1815882"/>
          </a:xfrm>
          <a:prstGeom prst="rect">
            <a:avLst/>
          </a:prstGeom>
        </p:spPr>
        <p:txBody>
          <a:bodyPr>
            <a:spAutoFit/>
          </a:bodyPr>
          <a:lstStyle/>
          <a:p>
            <a:pPr defTabSz="914400" hangingPunct="0"/>
            <a:r>
              <a:rPr lang="en-US" sz="1600" b="1" i="1" kern="0" dirty="0" smtClean="0">
                <a:solidFill>
                  <a:srgbClr val="FF0000"/>
                </a:solidFill>
                <a:latin typeface="Verdana"/>
                <a:ea typeface="Verdana"/>
                <a:cs typeface="Verdana"/>
                <a:sym typeface="Verdana"/>
              </a:rPr>
              <a:t>“China </a:t>
            </a:r>
            <a:r>
              <a:rPr lang="en-US" sz="1600" b="1" i="1" kern="0" dirty="0">
                <a:solidFill>
                  <a:srgbClr val="FF0000"/>
                </a:solidFill>
                <a:latin typeface="Verdana"/>
                <a:ea typeface="Verdana"/>
                <a:cs typeface="Verdana"/>
                <a:sym typeface="Verdana"/>
              </a:rPr>
              <a:t>is cutting </a:t>
            </a:r>
            <a:r>
              <a:rPr lang="en-US" sz="1600" b="1" i="1" kern="0" dirty="0" smtClean="0">
                <a:solidFill>
                  <a:srgbClr val="FF0000"/>
                </a:solidFill>
                <a:latin typeface="Verdana"/>
                <a:ea typeface="Verdana"/>
                <a:cs typeface="Verdana"/>
                <a:sym typeface="Verdana"/>
              </a:rPr>
              <a:t>coal and CO2 </a:t>
            </a:r>
            <a:r>
              <a:rPr lang="en-US" sz="1600" b="1" i="1" kern="0" dirty="0">
                <a:solidFill>
                  <a:srgbClr val="FF0000"/>
                </a:solidFill>
                <a:latin typeface="Verdana"/>
                <a:ea typeface="Verdana"/>
                <a:cs typeface="Verdana"/>
                <a:sym typeface="Verdana"/>
              </a:rPr>
              <a:t>much </a:t>
            </a:r>
            <a:r>
              <a:rPr lang="en-US" sz="1600" b="1" i="1" kern="0" dirty="0" smtClean="0">
                <a:solidFill>
                  <a:srgbClr val="FF0000"/>
                </a:solidFill>
                <a:latin typeface="Verdana"/>
                <a:ea typeface="Verdana"/>
                <a:cs typeface="Verdana"/>
                <a:sym typeface="Verdana"/>
              </a:rPr>
              <a:t>sooner and faster </a:t>
            </a:r>
            <a:r>
              <a:rPr lang="en-US" sz="1600" b="1" i="1" kern="0" dirty="0">
                <a:solidFill>
                  <a:srgbClr val="FF0000"/>
                </a:solidFill>
                <a:latin typeface="Verdana"/>
                <a:ea typeface="Verdana"/>
                <a:cs typeface="Verdana"/>
                <a:sym typeface="Verdana"/>
              </a:rPr>
              <a:t>than official targets </a:t>
            </a:r>
            <a:r>
              <a:rPr lang="en-US" sz="1600" b="1" i="1" kern="0" dirty="0" smtClean="0">
                <a:solidFill>
                  <a:srgbClr val="FF0000"/>
                </a:solidFill>
                <a:latin typeface="Verdana"/>
                <a:ea typeface="Verdana"/>
                <a:cs typeface="Verdana"/>
                <a:sym typeface="Verdana"/>
              </a:rPr>
              <a:t>suggest..” </a:t>
            </a:r>
            <a:endParaRPr lang="en-US" sz="1600" b="1" i="1" kern="0" dirty="0">
              <a:solidFill>
                <a:srgbClr val="FF0000"/>
              </a:solidFill>
              <a:latin typeface="Verdana"/>
              <a:ea typeface="Verdana"/>
              <a:cs typeface="Verdana"/>
              <a:sym typeface="Verdana"/>
            </a:endParaRPr>
          </a:p>
          <a:p>
            <a:pPr defTabSz="914400" hangingPunct="0"/>
            <a:r>
              <a:rPr lang="en-US" sz="1400" kern="0" dirty="0">
                <a:solidFill>
                  <a:srgbClr val="FF0000"/>
                </a:solidFill>
                <a:latin typeface="Verdana"/>
                <a:ea typeface="Verdana"/>
                <a:cs typeface="Verdana"/>
                <a:sym typeface="Verdana"/>
              </a:rPr>
              <a:t>— </a:t>
            </a:r>
            <a:r>
              <a:rPr lang="en-US" sz="1400" kern="0" dirty="0" err="1">
                <a:solidFill>
                  <a:srgbClr val="FF0000"/>
                </a:solidFill>
                <a:latin typeface="Verdana"/>
                <a:ea typeface="Verdana"/>
                <a:cs typeface="Verdana"/>
                <a:sym typeface="Verdana"/>
              </a:rPr>
              <a:t>Lauri</a:t>
            </a:r>
            <a:r>
              <a:rPr lang="en-US" sz="1400" kern="0" dirty="0">
                <a:solidFill>
                  <a:srgbClr val="FF0000"/>
                </a:solidFill>
                <a:latin typeface="Verdana"/>
                <a:ea typeface="Verdana"/>
                <a:cs typeface="Verdana"/>
                <a:sym typeface="Verdana"/>
              </a:rPr>
              <a:t> </a:t>
            </a:r>
            <a:r>
              <a:rPr lang="en-US" sz="1400" kern="0" dirty="0" err="1" smtClean="0">
                <a:solidFill>
                  <a:srgbClr val="FF0000"/>
                </a:solidFill>
                <a:latin typeface="Verdana"/>
                <a:ea typeface="Verdana"/>
                <a:cs typeface="Verdana"/>
                <a:sym typeface="Verdana"/>
              </a:rPr>
              <a:t>Myllyvirta</a:t>
            </a:r>
            <a:r>
              <a:rPr lang="en-US" sz="1400" kern="0" dirty="0" smtClean="0">
                <a:solidFill>
                  <a:srgbClr val="FF0000"/>
                </a:solidFill>
                <a:latin typeface="Verdana"/>
                <a:ea typeface="Verdana"/>
                <a:cs typeface="Verdana"/>
                <a:sym typeface="Verdana"/>
              </a:rPr>
              <a:t>, Greenpeace analyst </a:t>
            </a:r>
          </a:p>
          <a:p>
            <a:pPr defTabSz="914400" hangingPunct="0"/>
            <a:r>
              <a:rPr lang="en-US" sz="1400" kern="0" dirty="0" smtClean="0">
                <a:solidFill>
                  <a:srgbClr val="FF0000"/>
                </a:solidFill>
                <a:latin typeface="Verdana"/>
                <a:ea typeface="Verdana"/>
                <a:cs typeface="Verdana"/>
                <a:sym typeface="Verdana"/>
              </a:rPr>
              <a:t>May </a:t>
            </a:r>
            <a:r>
              <a:rPr lang="en-US" sz="1400" kern="0" dirty="0">
                <a:solidFill>
                  <a:srgbClr val="FF0000"/>
                </a:solidFill>
                <a:latin typeface="Verdana"/>
                <a:ea typeface="Verdana"/>
                <a:cs typeface="Verdana"/>
                <a:sym typeface="Verdana"/>
              </a:rPr>
              <a:t>31, </a:t>
            </a:r>
            <a:r>
              <a:rPr lang="en-US" sz="1400" kern="0" dirty="0" smtClean="0">
                <a:solidFill>
                  <a:srgbClr val="FF0000"/>
                </a:solidFill>
                <a:latin typeface="Verdana"/>
                <a:ea typeface="Verdana"/>
                <a:cs typeface="Verdana"/>
                <a:sym typeface="Verdana"/>
              </a:rPr>
              <a:t>2016</a:t>
            </a:r>
          </a:p>
          <a:p>
            <a:pPr defTabSz="914400" hangingPunct="0"/>
            <a:endParaRPr lang="en-US" sz="1600" kern="0" dirty="0">
              <a:solidFill>
                <a:srgbClr val="FF0000"/>
              </a:solidFill>
              <a:latin typeface="Verdana"/>
              <a:ea typeface="Verdana"/>
              <a:cs typeface="Verdana"/>
              <a:sym typeface="Verdana"/>
            </a:endParaRPr>
          </a:p>
          <a:p>
            <a:pPr defTabSz="914400" hangingPunct="0"/>
            <a:endParaRPr lang="en-US" sz="1600" kern="0" dirty="0">
              <a:solidFill>
                <a:srgbClr val="FF0000"/>
              </a:solidFill>
              <a:latin typeface="Verdana"/>
              <a:ea typeface="Verdana"/>
              <a:cs typeface="Verdana"/>
              <a:sym typeface="Verdana"/>
            </a:endParaRPr>
          </a:p>
        </p:txBody>
      </p:sp>
      <p:sp>
        <p:nvSpPr>
          <p:cNvPr id="4" name="Rectangle 3"/>
          <p:cNvSpPr/>
          <p:nvPr/>
        </p:nvSpPr>
        <p:spPr>
          <a:xfrm>
            <a:off x="865735" y="2073540"/>
            <a:ext cx="4572000" cy="1569660"/>
          </a:xfrm>
          <a:prstGeom prst="rect">
            <a:avLst/>
          </a:prstGeom>
        </p:spPr>
        <p:txBody>
          <a:bodyPr>
            <a:spAutoFit/>
          </a:bodyPr>
          <a:lstStyle/>
          <a:p>
            <a:pPr defTabSz="914400" hangingPunct="0"/>
            <a:r>
              <a:rPr lang="en-US" sz="1600" b="1" i="1" kern="0" dirty="0" smtClean="0">
                <a:solidFill>
                  <a:srgbClr val="FF0000"/>
                </a:solidFill>
                <a:latin typeface="Verdana"/>
                <a:ea typeface="Verdana"/>
                <a:cs typeface="Verdana"/>
                <a:sym typeface="Verdana"/>
              </a:rPr>
              <a:t>“CO2 </a:t>
            </a:r>
            <a:r>
              <a:rPr lang="en-US" sz="1600" b="1" i="1" kern="0" dirty="0">
                <a:solidFill>
                  <a:srgbClr val="FF0000"/>
                </a:solidFill>
                <a:latin typeface="Verdana"/>
                <a:ea typeface="Verdana"/>
                <a:cs typeface="Verdana"/>
                <a:sym typeface="Verdana"/>
              </a:rPr>
              <a:t>per unit of GDP by 2020 could “far surpass” the current goal of 40 to 45 per </a:t>
            </a:r>
            <a:r>
              <a:rPr lang="en-US" sz="1600" b="1" i="1" kern="0" dirty="0" smtClean="0">
                <a:solidFill>
                  <a:srgbClr val="FF0000"/>
                </a:solidFill>
                <a:latin typeface="Verdana"/>
                <a:ea typeface="Verdana"/>
                <a:cs typeface="Verdana"/>
                <a:sym typeface="Verdana"/>
              </a:rPr>
              <a:t>cent” </a:t>
            </a:r>
            <a:r>
              <a:rPr lang="en-US" sz="1600" b="1" i="1" kern="0" dirty="0" err="1" smtClean="0">
                <a:solidFill>
                  <a:srgbClr val="FF0000"/>
                </a:solidFill>
                <a:latin typeface="Verdana"/>
                <a:ea typeface="Verdana"/>
                <a:cs typeface="Verdana"/>
                <a:sym typeface="Verdana"/>
              </a:rPr>
              <a:t>reduction..China’s</a:t>
            </a:r>
            <a:r>
              <a:rPr lang="en-US" sz="1600" b="1" i="1" kern="0" dirty="0" smtClean="0">
                <a:solidFill>
                  <a:srgbClr val="FF0000"/>
                </a:solidFill>
                <a:latin typeface="Verdana"/>
                <a:ea typeface="Verdana"/>
                <a:cs typeface="Verdana"/>
                <a:sym typeface="Verdana"/>
              </a:rPr>
              <a:t> market for coal is saturating..” </a:t>
            </a:r>
          </a:p>
          <a:p>
            <a:pPr defTabSz="914400" hangingPunct="0"/>
            <a:r>
              <a:rPr lang="en-US" sz="1600" kern="0" dirty="0" smtClean="0">
                <a:solidFill>
                  <a:srgbClr val="FF0000"/>
                </a:solidFill>
                <a:latin typeface="Verdana"/>
                <a:ea typeface="Verdana"/>
                <a:cs typeface="Verdana"/>
                <a:sym typeface="Verdana"/>
              </a:rPr>
              <a:t>-</a:t>
            </a:r>
            <a:r>
              <a:rPr lang="en-US" sz="1400" kern="0" dirty="0" smtClean="0">
                <a:solidFill>
                  <a:srgbClr val="FF0000"/>
                </a:solidFill>
                <a:latin typeface="Verdana"/>
                <a:ea typeface="Verdana"/>
                <a:cs typeface="Verdana"/>
                <a:sym typeface="Verdana"/>
              </a:rPr>
              <a:t>- </a:t>
            </a:r>
            <a:r>
              <a:rPr lang="en-US" sz="1400" kern="0" dirty="0" err="1" smtClean="0">
                <a:solidFill>
                  <a:srgbClr val="FF0000"/>
                </a:solidFill>
                <a:latin typeface="Verdana"/>
                <a:ea typeface="Verdana"/>
                <a:cs typeface="Verdana"/>
                <a:sym typeface="Verdana"/>
              </a:rPr>
              <a:t>Xie</a:t>
            </a:r>
            <a:r>
              <a:rPr lang="en-US" sz="1400" kern="0" dirty="0" smtClean="0">
                <a:solidFill>
                  <a:srgbClr val="FF0000"/>
                </a:solidFill>
                <a:latin typeface="Verdana"/>
                <a:ea typeface="Verdana"/>
                <a:cs typeface="Verdana"/>
                <a:sym typeface="Verdana"/>
              </a:rPr>
              <a:t> </a:t>
            </a:r>
            <a:r>
              <a:rPr lang="en-US" sz="1400" kern="0" dirty="0" err="1">
                <a:solidFill>
                  <a:srgbClr val="FF0000"/>
                </a:solidFill>
                <a:latin typeface="Verdana"/>
                <a:ea typeface="Verdana"/>
                <a:cs typeface="Verdana"/>
                <a:sym typeface="Verdana"/>
              </a:rPr>
              <a:t>Zhenhua</a:t>
            </a:r>
            <a:r>
              <a:rPr lang="en-US" sz="1400" kern="0" dirty="0">
                <a:solidFill>
                  <a:srgbClr val="FF0000"/>
                </a:solidFill>
                <a:latin typeface="Verdana"/>
                <a:ea typeface="Verdana"/>
                <a:cs typeface="Verdana"/>
                <a:sym typeface="Verdana"/>
              </a:rPr>
              <a:t>, China’s special </a:t>
            </a:r>
            <a:r>
              <a:rPr lang="en-US" sz="1400" kern="0" dirty="0" smtClean="0">
                <a:solidFill>
                  <a:srgbClr val="FF0000"/>
                </a:solidFill>
                <a:latin typeface="Verdana"/>
                <a:ea typeface="Verdana"/>
                <a:cs typeface="Verdana"/>
                <a:sym typeface="Verdana"/>
              </a:rPr>
              <a:t>rep </a:t>
            </a:r>
            <a:r>
              <a:rPr lang="en-US" sz="1400" kern="0" dirty="0">
                <a:solidFill>
                  <a:srgbClr val="FF0000"/>
                </a:solidFill>
                <a:latin typeface="Verdana"/>
                <a:ea typeface="Verdana"/>
                <a:cs typeface="Verdana"/>
                <a:sym typeface="Verdana"/>
              </a:rPr>
              <a:t>for climate change, Feb </a:t>
            </a:r>
            <a:r>
              <a:rPr lang="en-US" sz="1400" kern="0" dirty="0" smtClean="0">
                <a:solidFill>
                  <a:srgbClr val="FF0000"/>
                </a:solidFill>
                <a:latin typeface="Verdana"/>
                <a:ea typeface="Verdana"/>
                <a:cs typeface="Verdana"/>
                <a:sym typeface="Verdana"/>
              </a:rPr>
              <a:t>2016</a:t>
            </a:r>
            <a:endParaRPr lang="en-US" sz="1600" kern="0" dirty="0">
              <a:solidFill>
                <a:srgbClr val="000000"/>
              </a:solidFill>
              <a:latin typeface="Verdana"/>
              <a:ea typeface="Verdana"/>
              <a:cs typeface="Verdana"/>
              <a:sym typeface="Verdana"/>
            </a:endParaRPr>
          </a:p>
        </p:txBody>
      </p:sp>
      <p:sp>
        <p:nvSpPr>
          <p:cNvPr id="5" name="TextBox 4"/>
          <p:cNvSpPr txBox="1"/>
          <p:nvPr/>
        </p:nvSpPr>
        <p:spPr>
          <a:xfrm>
            <a:off x="1737736" y="5715348"/>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endParaRPr lang="en-US" kern="0" dirty="0">
              <a:solidFill>
                <a:srgbClr val="000000"/>
              </a:solidFill>
              <a:latin typeface="Verdana"/>
              <a:ea typeface="Verdana"/>
              <a:cs typeface="Verdana"/>
              <a:sym typeface="Verdana"/>
            </a:endParaRPr>
          </a:p>
        </p:txBody>
      </p:sp>
      <p:sp>
        <p:nvSpPr>
          <p:cNvPr id="6" name="TextBox 5"/>
          <p:cNvSpPr txBox="1"/>
          <p:nvPr/>
        </p:nvSpPr>
        <p:spPr>
          <a:xfrm>
            <a:off x="865735" y="4559782"/>
            <a:ext cx="6531873"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sz="1400" b="1" i="1" kern="0" dirty="0" smtClean="0">
                <a:solidFill>
                  <a:srgbClr val="FF0000"/>
                </a:solidFill>
                <a:latin typeface="Verdana"/>
                <a:ea typeface="Verdana"/>
                <a:cs typeface="Verdana"/>
                <a:sym typeface="Verdana"/>
              </a:rPr>
              <a:t>“China is forecasting a significant drop of 1% in CO2 emissions</a:t>
            </a:r>
          </a:p>
          <a:p>
            <a:pPr defTabSz="914400" hangingPunct="0"/>
            <a:r>
              <a:rPr lang="en-US" sz="1200" b="1" i="1" kern="0" dirty="0" smtClean="0">
                <a:solidFill>
                  <a:srgbClr val="FF0000"/>
                </a:solidFill>
                <a:latin typeface="Verdana"/>
                <a:ea typeface="Verdana"/>
                <a:cs typeface="Verdana"/>
                <a:sym typeface="Verdana"/>
              </a:rPr>
              <a:t>for 2017.”</a:t>
            </a:r>
          </a:p>
          <a:p>
            <a:pPr defTabSz="914400" hangingPunct="0"/>
            <a:r>
              <a:rPr lang="en-US" sz="1200" i="1" kern="0" dirty="0" smtClean="0">
                <a:solidFill>
                  <a:srgbClr val="FF0000"/>
                </a:solidFill>
                <a:latin typeface="Verdana"/>
                <a:ea typeface="Verdana"/>
                <a:cs typeface="Verdana"/>
                <a:sym typeface="Verdana"/>
              </a:rPr>
              <a:t>-- Greenpeace East Asia, Feb 2017</a:t>
            </a:r>
          </a:p>
          <a:p>
            <a:pPr defTabSz="914400" hangingPunct="0"/>
            <a:endParaRPr lang="en-US" i="1" kern="0" dirty="0" smtClean="0">
              <a:solidFill>
                <a:srgbClr val="FF0000"/>
              </a:solidFill>
              <a:latin typeface="Verdana"/>
              <a:ea typeface="Verdana"/>
              <a:cs typeface="Verdana"/>
              <a:sym typeface="Verdana"/>
            </a:endParaRPr>
          </a:p>
          <a:p>
            <a:pPr defTabSz="914400" hangingPunct="0"/>
            <a:endParaRPr lang="en-US" i="1" kern="0" dirty="0" smtClean="0">
              <a:solidFill>
                <a:srgbClr val="FF0000"/>
              </a:solidFill>
              <a:latin typeface="Verdana"/>
              <a:ea typeface="Verdana"/>
              <a:cs typeface="Verdana"/>
              <a:sym typeface="Verdana"/>
            </a:endParaRPr>
          </a:p>
          <a:p>
            <a:pPr defTabSz="914400" hangingPunct="0"/>
            <a:endParaRPr lang="en-US" i="1" kern="0" dirty="0" smtClean="0">
              <a:solidFill>
                <a:srgbClr val="FF0000"/>
              </a:solidFill>
              <a:latin typeface="Verdana"/>
              <a:ea typeface="Verdana"/>
              <a:cs typeface="Verdana"/>
              <a:sym typeface="Verdana"/>
            </a:endParaRPr>
          </a:p>
          <a:p>
            <a:pPr defTabSz="914400" hangingPunct="0"/>
            <a:endParaRPr lang="en-US" i="1" kern="0" dirty="0" smtClean="0">
              <a:solidFill>
                <a:srgbClr val="FF0000"/>
              </a:solidFill>
              <a:latin typeface="Verdana"/>
              <a:ea typeface="Verdana"/>
              <a:cs typeface="Verdana"/>
              <a:sym typeface="Verdana"/>
            </a:endParaRPr>
          </a:p>
          <a:p>
            <a:pPr defTabSz="914400" hangingPunct="0"/>
            <a:endParaRPr lang="en-US" i="1" kern="0" dirty="0">
              <a:solidFill>
                <a:srgbClr val="FF0000"/>
              </a:solidFill>
              <a:latin typeface="Verdana"/>
              <a:ea typeface="Verdana"/>
              <a:cs typeface="Verdana"/>
              <a:sym typeface="Verdana"/>
            </a:endParaRPr>
          </a:p>
        </p:txBody>
      </p:sp>
      <p:sp>
        <p:nvSpPr>
          <p:cNvPr id="7" name="Rectangle 6"/>
          <p:cNvSpPr/>
          <p:nvPr/>
        </p:nvSpPr>
        <p:spPr>
          <a:xfrm>
            <a:off x="2753852" y="5330627"/>
            <a:ext cx="4572000" cy="769441"/>
          </a:xfrm>
          <a:prstGeom prst="rect">
            <a:avLst/>
          </a:prstGeom>
        </p:spPr>
        <p:txBody>
          <a:bodyPr>
            <a:spAutoFit/>
          </a:bodyPr>
          <a:lstStyle/>
          <a:p>
            <a:pPr defTabSz="914400" hangingPunct="0"/>
            <a:r>
              <a:rPr lang="en-US" sz="1100" kern="0" dirty="0">
                <a:solidFill>
                  <a:srgbClr val="000000"/>
                </a:solidFill>
                <a:latin typeface="Verdana"/>
                <a:ea typeface="Verdana"/>
                <a:cs typeface="Verdana"/>
                <a:sym typeface="Verdana"/>
              </a:rPr>
              <a:t>http://</a:t>
            </a:r>
            <a:r>
              <a:rPr lang="en-US" sz="1100" kern="0" dirty="0" err="1">
                <a:solidFill>
                  <a:srgbClr val="000000"/>
                </a:solidFill>
                <a:latin typeface="Verdana"/>
                <a:ea typeface="Verdana"/>
                <a:cs typeface="Verdana"/>
                <a:sym typeface="Verdana"/>
              </a:rPr>
              <a:t>www.greenpeace.org</a:t>
            </a:r>
            <a:r>
              <a:rPr lang="en-US" sz="1100" kern="0" dirty="0">
                <a:solidFill>
                  <a:srgbClr val="000000"/>
                </a:solidFill>
                <a:latin typeface="Verdana"/>
                <a:ea typeface="Verdana"/>
                <a:cs typeface="Verdana"/>
                <a:sym typeface="Verdana"/>
              </a:rPr>
              <a:t>/international/en/press/releases/2017/China-forecasts-fourth-year-of-stable-or-declining-CO2-emissions-as-world-awaits-Trump-climate-action---Greenpeace/</a:t>
            </a:r>
          </a:p>
        </p:txBody>
      </p:sp>
      <p:sp>
        <p:nvSpPr>
          <p:cNvPr id="9" name="Rectangle 8"/>
          <p:cNvSpPr/>
          <p:nvPr/>
        </p:nvSpPr>
        <p:spPr>
          <a:xfrm>
            <a:off x="2753852" y="3643283"/>
            <a:ext cx="4572000" cy="646331"/>
          </a:xfrm>
          <a:prstGeom prst="rect">
            <a:avLst/>
          </a:prstGeom>
        </p:spPr>
        <p:txBody>
          <a:bodyPr>
            <a:spAutoFit/>
          </a:bodyPr>
          <a:lstStyle/>
          <a:p>
            <a:pPr defTabSz="914400" hangingPunct="0"/>
            <a:r>
              <a:rPr lang="en-US" sz="1200" kern="0" dirty="0">
                <a:solidFill>
                  <a:srgbClr val="000000"/>
                </a:solidFill>
                <a:latin typeface="Verdana"/>
                <a:ea typeface="Verdana"/>
                <a:cs typeface="Verdana"/>
                <a:sym typeface="Verdana"/>
                <a:hlinkClick r:id="rId2"/>
              </a:rPr>
              <a:t>http://www.scmp.com/news/china/policies-politics/article/1916025/chinas-climate-envoy-bullish-hitting-reduction-goal</a:t>
            </a:r>
            <a:r>
              <a:rPr lang="en-US" sz="1200" kern="0" dirty="0">
                <a:solidFill>
                  <a:srgbClr val="000000"/>
                </a:solidFill>
                <a:latin typeface="Verdana"/>
                <a:ea typeface="Verdana"/>
                <a:cs typeface="Verdana"/>
                <a:sym typeface="Verdana"/>
              </a:rPr>
              <a:t>)   </a:t>
            </a:r>
          </a:p>
        </p:txBody>
      </p:sp>
      <p:sp>
        <p:nvSpPr>
          <p:cNvPr id="10" name="Rectangle 9"/>
          <p:cNvSpPr/>
          <p:nvPr/>
        </p:nvSpPr>
        <p:spPr>
          <a:xfrm>
            <a:off x="2753852" y="1480008"/>
            <a:ext cx="4572000" cy="461665"/>
          </a:xfrm>
          <a:prstGeom prst="rect">
            <a:avLst/>
          </a:prstGeom>
        </p:spPr>
        <p:txBody>
          <a:bodyPr>
            <a:spAutoFit/>
          </a:bodyPr>
          <a:lstStyle/>
          <a:p>
            <a:pPr defTabSz="914400" hangingPunct="0"/>
            <a:r>
              <a:rPr lang="en-US" sz="1200" kern="0" dirty="0">
                <a:solidFill>
                  <a:srgbClr val="000000"/>
                </a:solidFill>
                <a:latin typeface="Verdana"/>
                <a:ea typeface="Verdana"/>
                <a:cs typeface="Verdana"/>
                <a:sym typeface="Verdana"/>
              </a:rPr>
              <a:t>http://</a:t>
            </a:r>
            <a:r>
              <a:rPr lang="en-US" sz="1200" kern="0" dirty="0" err="1">
                <a:solidFill>
                  <a:srgbClr val="000000"/>
                </a:solidFill>
                <a:latin typeface="Verdana"/>
                <a:ea typeface="Verdana"/>
                <a:cs typeface="Verdana"/>
                <a:sym typeface="Verdana"/>
              </a:rPr>
              <a:t>www.climatechangenews.com</a:t>
            </a:r>
            <a:r>
              <a:rPr lang="en-US" sz="1200" kern="0" dirty="0">
                <a:solidFill>
                  <a:srgbClr val="000000"/>
                </a:solidFill>
                <a:latin typeface="Verdana"/>
                <a:ea typeface="Verdana"/>
                <a:cs typeface="Verdana"/>
                <a:sym typeface="Verdana"/>
              </a:rPr>
              <a:t>/2016/05/31/china-set-to-blitz-2020-climate-goal-as-emissions-flatline/</a:t>
            </a:r>
          </a:p>
        </p:txBody>
      </p:sp>
      <p:sp>
        <p:nvSpPr>
          <p:cNvPr id="11" name="TextBox 10"/>
          <p:cNvSpPr txBox="1"/>
          <p:nvPr/>
        </p:nvSpPr>
        <p:spPr>
          <a:xfrm>
            <a:off x="3816901" y="6379229"/>
            <a:ext cx="1105403" cy="307777"/>
          </a:xfrm>
          <a:prstGeom prst="rect">
            <a:avLst/>
          </a:prstGeom>
          <a:noFill/>
        </p:spPr>
        <p:txBody>
          <a:bodyPr wrap="none" rtlCol="0">
            <a:spAutoFit/>
          </a:bodyPr>
          <a:lstStyle/>
          <a:p>
            <a:r>
              <a:rPr lang="de-DE" sz="1400"/>
              <a:t>©JSH 2020</a:t>
            </a:r>
            <a:endParaRPr lang="en-US" sz="1400"/>
          </a:p>
        </p:txBody>
      </p:sp>
      <p:sp>
        <p:nvSpPr>
          <p:cNvPr id="12" name="TextBox 11"/>
          <p:cNvSpPr txBox="1"/>
          <p:nvPr/>
        </p:nvSpPr>
        <p:spPr>
          <a:xfrm rot="1563537">
            <a:off x="6633605" y="929202"/>
            <a:ext cx="1528005" cy="1477325"/>
          </a:xfrm>
          <a:prstGeom prst="rect">
            <a:avLst/>
          </a:prstGeom>
          <a:solidFill>
            <a:schemeClr val="accent1"/>
          </a:solidFill>
          <a:ln w="12700" cap="flat">
            <a:solidFill>
              <a:srgbClr val="C0504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i="1">
                <a:solidFill>
                  <a:srgbClr val="FF0000"/>
                </a:solidFill>
                <a:latin typeface="Verdana"/>
                <a:ea typeface="Verdana"/>
                <a:cs typeface="Verdana"/>
                <a:sym typeface="Verdana"/>
              </a:rPr>
              <a:t>We can’t </a:t>
            </a:r>
            <a:endParaRPr kumimoji="0" lang="en-US" sz="1800" b="0" i="1" u="none" strike="noStrike" cap="none" spc="0" normalizeH="0" baseline="0">
              <a:ln>
                <a:noFill/>
              </a:ln>
              <a:solidFill>
                <a:srgbClr val="FF0000"/>
              </a:solidFill>
              <a:effectLst/>
              <a:uFillTx/>
              <a:latin typeface="Verdana"/>
              <a:ea typeface="Verdana"/>
              <a:cs typeface="Verdana"/>
              <a:sym typeface="Verdana"/>
            </a:endParaRPr>
          </a:p>
          <a:p>
            <a:pPr marL="0" marR="0" indent="0" algn="ctr" defTabSz="914400" rtl="0" fontAlgn="auto" latinLnBrk="0" hangingPunct="0">
              <a:lnSpc>
                <a:spcPct val="100000"/>
              </a:lnSpc>
              <a:spcBef>
                <a:spcPts val="0"/>
              </a:spcBef>
              <a:spcAft>
                <a:spcPts val="0"/>
              </a:spcAft>
              <a:buClrTx/>
              <a:buSzTx/>
              <a:buFontTx/>
              <a:buNone/>
              <a:tabLst/>
            </a:pPr>
            <a:r>
              <a:rPr lang="en-US" i="1">
                <a:solidFill>
                  <a:srgbClr val="FF0000"/>
                </a:solidFill>
                <a:latin typeface="Verdana"/>
                <a:ea typeface="Verdana"/>
                <a:cs typeface="Verdana"/>
                <a:sym typeface="Verdana"/>
              </a:rPr>
              <a:t>predict</a:t>
            </a:r>
            <a:r>
              <a:rPr kumimoji="0" lang="en-US" sz="1800" b="0" i="1" u="none" strike="noStrike" cap="none" spc="0" normalizeH="0">
                <a:ln>
                  <a:noFill/>
                </a:ln>
                <a:solidFill>
                  <a:srgbClr val="FF0000"/>
                </a:solidFill>
                <a:effectLst/>
                <a:uFillTx/>
                <a:latin typeface="Verdana"/>
                <a:ea typeface="Verdana"/>
                <a:cs typeface="Verdana"/>
                <a:sym typeface="Verdana"/>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1" u="none" strike="noStrike" cap="none" spc="0" normalizeH="0">
                <a:ln>
                  <a:noFill/>
                </a:ln>
                <a:solidFill>
                  <a:srgbClr val="FF0000"/>
                </a:solidFill>
                <a:effectLst/>
                <a:uFillTx/>
                <a:latin typeface="Verdana"/>
                <a:ea typeface="Verdana"/>
                <a:cs typeface="Verdana"/>
                <a:sym typeface="Verdana"/>
              </a:rPr>
              <a:t>China’s </a:t>
            </a:r>
          </a:p>
          <a:p>
            <a:pPr marL="0" marR="0" indent="0" algn="ctr" defTabSz="914400" rtl="0" fontAlgn="auto" latinLnBrk="0" hangingPunct="0">
              <a:lnSpc>
                <a:spcPct val="100000"/>
              </a:lnSpc>
              <a:spcBef>
                <a:spcPts val="0"/>
              </a:spcBef>
              <a:spcAft>
                <a:spcPts val="0"/>
              </a:spcAft>
              <a:buClrTx/>
              <a:buSzTx/>
              <a:buFontTx/>
              <a:buNone/>
              <a:tabLst/>
            </a:pPr>
            <a:r>
              <a:rPr lang="en-US" i="1">
                <a:solidFill>
                  <a:srgbClr val="FF0000"/>
                </a:solidFill>
                <a:latin typeface="Verdana"/>
                <a:ea typeface="Verdana"/>
                <a:cs typeface="Verdana"/>
                <a:sym typeface="Verdana"/>
              </a:rPr>
              <a:t>GHG output</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a:ln>
                  <a:noFill/>
                </a:ln>
                <a:solidFill>
                  <a:srgbClr val="FF0000"/>
                </a:solidFill>
                <a:effectLst/>
                <a:uFillTx/>
                <a:latin typeface="Verdana"/>
                <a:ea typeface="Verdana"/>
                <a:cs typeface="Verdana"/>
                <a:sym typeface="Verdana"/>
              </a:rPr>
              <a:t>accurately </a:t>
            </a:r>
          </a:p>
        </p:txBody>
      </p:sp>
    </p:spTree>
    <p:extLst>
      <p:ext uri="{BB962C8B-B14F-4D97-AF65-F5344CB8AC3E}">
        <p14:creationId xmlns:p14="http://schemas.microsoft.com/office/powerpoint/2010/main" val="25311183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5660" y="568782"/>
            <a:ext cx="7543800" cy="792162"/>
          </a:xfrm>
        </p:spPr>
        <p:txBody>
          <a:bodyPr/>
          <a:lstStyle/>
          <a:p>
            <a:r>
              <a:rPr lang="en-US" sz="3200" dirty="0">
                <a:solidFill>
                  <a:srgbClr val="002D6A"/>
                </a:solidFill>
                <a:latin typeface="Arial Black" charset="0"/>
                <a:ea typeface="ＭＳ Ｐゴシック" charset="0"/>
                <a:cs typeface="ＭＳ Ｐゴシック" charset="0"/>
              </a:rPr>
              <a:t>Summary </a:t>
            </a:r>
            <a:r>
              <a:rPr lang="mr-IN" sz="3200" dirty="0">
                <a:solidFill>
                  <a:srgbClr val="002D6A"/>
                </a:solidFill>
                <a:latin typeface="Arial Black" charset="0"/>
                <a:ea typeface="ＭＳ Ｐゴシック" charset="0"/>
                <a:cs typeface="ＭＳ Ｐゴシック" charset="0"/>
              </a:rPr>
              <a:t>–</a:t>
            </a:r>
            <a:r>
              <a:rPr lang="en-US" sz="3200" dirty="0">
                <a:solidFill>
                  <a:srgbClr val="002D6A"/>
                </a:solidFill>
                <a:latin typeface="Arial Black" charset="0"/>
                <a:ea typeface="ＭＳ Ｐゴシック" charset="0"/>
                <a:cs typeface="ＭＳ Ｐゴシック" charset="0"/>
              </a:rPr>
              <a:t> Out of Time </a:t>
            </a:r>
            <a:endParaRPr lang="en-US" sz="3200">
              <a:solidFill>
                <a:srgbClr val="002D6A"/>
              </a:solidFill>
            </a:endParaRPr>
          </a:p>
        </p:txBody>
      </p:sp>
      <p:sp>
        <p:nvSpPr>
          <p:cNvPr id="3" name="Content Placeholder 2"/>
          <p:cNvSpPr>
            <a:spLocks noGrp="1"/>
          </p:cNvSpPr>
          <p:nvPr>
            <p:ph idx="1"/>
          </p:nvPr>
        </p:nvSpPr>
        <p:spPr>
          <a:solidFill>
            <a:schemeClr val="bg2"/>
          </a:solidFill>
        </p:spPr>
        <p:txBody>
          <a:bodyPr/>
          <a:lstStyle/>
          <a:p>
            <a:pPr marL="0" indent="0">
              <a:buNone/>
            </a:pPr>
            <a:r>
              <a:rPr lang="en-US" sz="1800" b="1" dirty="0">
                <a:latin typeface="Arial" charset="0"/>
                <a:ea typeface="ＭＳ Ｐゴシック" charset="0"/>
                <a:cs typeface="Arial" charset="0"/>
              </a:rPr>
              <a:t>¶ Global CO2/ GHG reached an 800,000-year peak in 2019</a:t>
            </a:r>
          </a:p>
          <a:p>
            <a:pPr marL="0" indent="0">
              <a:buNone/>
            </a:pPr>
            <a:endParaRPr lang="en-US" sz="1800" b="1" dirty="0">
              <a:latin typeface="Arial" charset="0"/>
              <a:ea typeface="ＭＳ Ｐゴシック" charset="0"/>
              <a:cs typeface="Arial" charset="0"/>
            </a:endParaRPr>
          </a:p>
          <a:p>
            <a:pPr marL="0" indent="0">
              <a:buNone/>
            </a:pPr>
            <a:r>
              <a:rPr lang="en-US" sz="1800" b="1" dirty="0">
                <a:latin typeface="Arial" charset="0"/>
                <a:ea typeface="ＭＳ Ｐゴシック" charset="0"/>
                <a:cs typeface="Arial" charset="0"/>
              </a:rPr>
              <a:t>¶ Long awareness of the problem (since at least 1958)</a:t>
            </a:r>
            <a:r>
              <a:rPr lang="mr-IN" sz="1800" b="1" dirty="0">
                <a:latin typeface="Arial" charset="0"/>
                <a:ea typeface="ＭＳ Ｐゴシック" charset="0"/>
                <a:cs typeface="Arial" charset="0"/>
              </a:rPr>
              <a:t>…</a:t>
            </a:r>
            <a:r>
              <a:rPr lang="en-US" sz="1800" b="1" dirty="0">
                <a:latin typeface="Arial" charset="0"/>
                <a:ea typeface="ＭＳ Ｐゴシック" charset="0"/>
                <a:cs typeface="Arial" charset="0"/>
              </a:rPr>
              <a:t>..</a:t>
            </a:r>
          </a:p>
          <a:p>
            <a:pPr marL="0" indent="0">
              <a:buNone/>
            </a:pPr>
            <a:endParaRPr lang="en-US" sz="1800" b="1" dirty="0">
              <a:latin typeface="Arial" charset="0"/>
              <a:ea typeface="ＭＳ Ｐゴシック" charset="0"/>
              <a:cs typeface="Arial" charset="0"/>
            </a:endParaRPr>
          </a:p>
          <a:p>
            <a:pPr marL="0" indent="0">
              <a:buNone/>
            </a:pPr>
            <a:r>
              <a:rPr lang="en-US" sz="1800" b="1" dirty="0">
                <a:latin typeface="Arial" charset="0"/>
                <a:ea typeface="ＭＳ Ｐゴシック" charset="0"/>
                <a:cs typeface="Arial" charset="0"/>
              </a:rPr>
              <a:t>¶  Attempts to solve the problem by way of  “rational public discourse” (political debate,  summits, negotiations, consensus targets, science reports, films, other media..) have failed. </a:t>
            </a:r>
          </a:p>
          <a:p>
            <a:pPr marL="0" indent="0">
              <a:buNone/>
            </a:pPr>
            <a:endParaRPr lang="en-US" sz="1800" b="1" dirty="0">
              <a:latin typeface="Arial" charset="0"/>
              <a:ea typeface="ＭＳ Ｐゴシック" charset="0"/>
              <a:cs typeface="Arial" charset="0"/>
            </a:endParaRPr>
          </a:p>
          <a:p>
            <a:pPr marL="0" indent="0">
              <a:buNone/>
            </a:pPr>
            <a:r>
              <a:rPr lang="en-US" sz="1800" b="1" dirty="0">
                <a:latin typeface="Arial" charset="0"/>
                <a:ea typeface="ＭＳ Ｐゴシック" charset="0"/>
                <a:cs typeface="Arial" charset="0"/>
              </a:rPr>
              <a:t>¶ IPCC targets (e.g. “1.5 </a:t>
            </a:r>
            <a:r>
              <a:rPr lang="mr-IN" sz="1800" b="1" dirty="0">
                <a:latin typeface="Arial" charset="0"/>
                <a:ea typeface="ＭＳ Ｐゴシック" charset="0"/>
                <a:cs typeface="Arial" charset="0"/>
              </a:rPr>
              <a:t>–</a:t>
            </a:r>
            <a:r>
              <a:rPr lang="en-US" sz="1800" b="1" dirty="0">
                <a:latin typeface="Arial" charset="0"/>
                <a:ea typeface="ＭＳ Ｐゴシック" charset="0"/>
                <a:cs typeface="Arial" charset="0"/>
              </a:rPr>
              <a:t> 2.0</a:t>
            </a:r>
            <a:r>
              <a:rPr lang="en-US" sz="1800" b="1" baseline="30000" dirty="0">
                <a:latin typeface="Arial" charset="0"/>
                <a:ea typeface="ＭＳ Ｐゴシック" charset="0"/>
                <a:cs typeface="Arial" charset="0"/>
              </a:rPr>
              <a:t> 0 </a:t>
            </a:r>
            <a:r>
              <a:rPr lang="en-US" sz="1800" b="1" dirty="0">
                <a:latin typeface="Arial" charset="0"/>
                <a:ea typeface="ＭＳ Ｐゴシック" charset="0"/>
                <a:cs typeface="Arial" charset="0"/>
              </a:rPr>
              <a:t>C”) are not only way too low</a:t>
            </a:r>
          </a:p>
          <a:p>
            <a:pPr marL="0" indent="0">
              <a:buNone/>
            </a:pPr>
            <a:r>
              <a:rPr lang="en-US" sz="1800" b="1" dirty="0">
                <a:latin typeface="Arial" charset="0"/>
                <a:ea typeface="ＭＳ Ｐゴシック" charset="0"/>
                <a:cs typeface="Arial" charset="0"/>
              </a:rPr>
              <a:t>  but unachievable without extreme measures</a:t>
            </a:r>
          </a:p>
          <a:p>
            <a:pPr marL="0" indent="0">
              <a:buNone/>
            </a:pPr>
            <a:endParaRPr lang="en-US" sz="1800" b="1" dirty="0">
              <a:latin typeface="Arial" charset="0"/>
              <a:ea typeface="ＭＳ Ｐゴシック" charset="0"/>
              <a:cs typeface="Arial" charset="0"/>
            </a:endParaRPr>
          </a:p>
          <a:p>
            <a:pPr marL="0" indent="0">
              <a:buNone/>
            </a:pPr>
            <a:r>
              <a:rPr lang="en-US" sz="1800" b="1" dirty="0">
                <a:latin typeface="Arial" charset="0"/>
                <a:ea typeface="ＭＳ Ｐゴシック" charset="0"/>
                <a:cs typeface="Arial" charset="0"/>
              </a:rPr>
              <a:t>¶ Many graphic examples of irreversible damage</a:t>
            </a:r>
            <a:r>
              <a:rPr lang="en-US" sz="1800" b="1" i="1" dirty="0">
                <a:latin typeface="Arial" charset="0"/>
                <a:ea typeface="ＭＳ Ｐゴシック" charset="0"/>
                <a:cs typeface="Arial" charset="0"/>
              </a:rPr>
              <a:t> already</a:t>
            </a:r>
            <a:r>
              <a:rPr lang="mr-IN" sz="1800" b="1" i="1" dirty="0">
                <a:latin typeface="Arial" charset="0"/>
                <a:ea typeface="ＭＳ Ｐゴシック" charset="0"/>
                <a:cs typeface="Arial" charset="0"/>
              </a:rPr>
              <a:t>…</a:t>
            </a:r>
            <a:endParaRPr lang="en-US" sz="1800" b="1" i="1" dirty="0">
              <a:latin typeface="Arial" charset="0"/>
              <a:ea typeface="ＭＳ Ｐゴシック" charset="0"/>
              <a:cs typeface="Arial" charset="0"/>
            </a:endParaRPr>
          </a:p>
          <a:p>
            <a:pPr marL="0" indent="0">
              <a:buNone/>
            </a:pPr>
            <a:endParaRPr lang="en-US" sz="1800" b="1" dirty="0">
              <a:latin typeface="Arial" charset="0"/>
              <a:ea typeface="ＭＳ Ｐゴシック" charset="0"/>
              <a:cs typeface="Arial" charset="0"/>
            </a:endParaRPr>
          </a:p>
          <a:p>
            <a:endParaRPr lang="en-US"/>
          </a:p>
        </p:txBody>
      </p:sp>
      <p:sp>
        <p:nvSpPr>
          <p:cNvPr id="4" name="TextBox 3"/>
          <p:cNvSpPr txBox="1"/>
          <p:nvPr/>
        </p:nvSpPr>
        <p:spPr>
          <a:xfrm>
            <a:off x="3813194" y="6368806"/>
            <a:ext cx="910300" cy="276999"/>
          </a:xfrm>
          <a:prstGeom prst="rect">
            <a:avLst/>
          </a:prstGeom>
          <a:noFill/>
        </p:spPr>
        <p:txBody>
          <a:bodyPr wrap="none" rtlCol="0">
            <a:spAutoFit/>
          </a:bodyPr>
          <a:lstStyle/>
          <a:p>
            <a:r>
              <a:rPr lang="de-DE" sz="1200">
                <a:solidFill>
                  <a:srgbClr val="FF0000"/>
                </a:solidFill>
              </a:rPr>
              <a:t>© JSH 2020</a:t>
            </a:r>
            <a:endParaRPr lang="en-US" sz="1200">
              <a:solidFill>
                <a:srgbClr val="FF0000"/>
              </a:solidFill>
            </a:endParaRPr>
          </a:p>
        </p:txBody>
      </p:sp>
    </p:spTree>
    <p:extLst>
      <p:ext uri="{BB962C8B-B14F-4D97-AF65-F5344CB8AC3E}">
        <p14:creationId xmlns:p14="http://schemas.microsoft.com/office/powerpoint/2010/main" val="1737820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1F1A05"/>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276012" y="81701"/>
            <a:ext cx="7772400" cy="446200"/>
          </a:xfrm>
        </p:spPr>
        <p:txBody>
          <a:bodyPr lIns="92075" tIns="46038" rIns="92075" bIns="46038" anchor="ctr"/>
          <a:lstStyle/>
          <a:p>
            <a:pPr eaLnBrk="1" hangingPunct="1">
              <a:defRPr/>
            </a:pPr>
            <a:r>
              <a:rPr lang="en-US" smtClean="0">
                <a:solidFill>
                  <a:srgbClr val="FBE517"/>
                </a:solidFill>
                <a:cs typeface="+mj-cs"/>
              </a:rPr>
              <a:t/>
            </a:r>
            <a:br>
              <a:rPr lang="en-US" smtClean="0">
                <a:solidFill>
                  <a:srgbClr val="FBE517"/>
                </a:solidFill>
                <a:cs typeface="+mj-cs"/>
              </a:rPr>
            </a:br>
            <a:r>
              <a:rPr lang="en-US" b="1" smtClean="0">
                <a:solidFill>
                  <a:srgbClr val="FBE517"/>
                </a:solidFill>
                <a:cs typeface="+mj-cs"/>
              </a:rPr>
              <a:t>  </a:t>
            </a:r>
            <a:r>
              <a:rPr lang="en-US" sz="2800" b="1">
                <a:solidFill>
                  <a:srgbClr val="FBE517"/>
                </a:solidFill>
                <a:latin typeface="Arial"/>
                <a:cs typeface="+mj-cs"/>
              </a:rPr>
              <a:t> </a:t>
            </a:r>
            <a:r>
              <a:rPr lang="en-US" sz="2400" b="1">
                <a:solidFill>
                  <a:srgbClr val="FBE517"/>
                </a:solidFill>
                <a:latin typeface="Arial"/>
                <a:cs typeface="+mj-cs"/>
              </a:rPr>
              <a:t>   Imp</a:t>
            </a:r>
            <a:r>
              <a:rPr lang="en-US" sz="2400" b="1">
                <a:solidFill>
                  <a:srgbClr val="E0BF33"/>
                </a:solidFill>
                <a:latin typeface="Arial"/>
                <a:cs typeface="+mj-cs"/>
              </a:rPr>
              <a:t>acts Are No Longer “Elsewhere” </a:t>
            </a:r>
            <a:r>
              <a:rPr lang="en-US" sz="1400" b="1">
                <a:solidFill>
                  <a:srgbClr val="E0BF33"/>
                </a:solidFill>
                <a:latin typeface="Arial"/>
                <a:cs typeface="+mj-cs"/>
              </a:rPr>
              <a:t>(1)</a:t>
            </a:r>
            <a:endParaRPr lang="en-US" sz="1400" b="1" u="sng" smtClean="0">
              <a:solidFill>
                <a:srgbClr val="E0BF33"/>
              </a:solidFill>
              <a:cs typeface="+mj-cs"/>
            </a:endParaRPr>
          </a:p>
        </p:txBody>
      </p:sp>
      <p:sp>
        <p:nvSpPr>
          <p:cNvPr id="115715" name="Rectangle 3" descr="Rectangle: Click to edit Master text styles&#10;Second level&#10;Third level&#10;Fourth level&#10;Fifth level"/>
          <p:cNvSpPr>
            <a:spLocks noGrp="1" noChangeArrowheads="1"/>
          </p:cNvSpPr>
          <p:nvPr>
            <p:ph type="body" sz="half" idx="1"/>
          </p:nvPr>
        </p:nvSpPr>
        <p:spPr>
          <a:xfrm>
            <a:off x="609600" y="1237574"/>
            <a:ext cx="3810000" cy="5010826"/>
          </a:xfrm>
        </p:spPr>
        <p:txBody>
          <a:bodyPr lIns="92075" tIns="46038" rIns="92075" bIns="46038"/>
          <a:lstStyle/>
          <a:p>
            <a:pPr eaLnBrk="1" hangingPunct="1">
              <a:buClr>
                <a:schemeClr val="tx1"/>
              </a:buClr>
              <a:buFont typeface="Symbol" charset="0"/>
              <a:buChar char="F"/>
              <a:defRPr/>
            </a:pPr>
            <a:r>
              <a:rPr lang="en-US" sz="1600">
                <a:solidFill>
                  <a:srgbClr val="FF0000"/>
                </a:solidFill>
                <a:cs typeface="+mn-cs"/>
              </a:rPr>
              <a:t>Desertification</a:t>
            </a:r>
            <a:r>
              <a:rPr lang="en-US" sz="1600">
                <a:solidFill>
                  <a:srgbClr val="FBE517"/>
                </a:solidFill>
                <a:cs typeface="+mn-cs"/>
              </a:rPr>
              <a:t> </a:t>
            </a:r>
          </a:p>
          <a:p>
            <a:pPr eaLnBrk="1" hangingPunct="1">
              <a:buClr>
                <a:schemeClr val="tx1"/>
              </a:buClr>
              <a:buFont typeface="Symbol" charset="0"/>
              <a:buChar char="F"/>
              <a:defRPr/>
            </a:pPr>
            <a:r>
              <a:rPr lang="en-US" sz="1400">
                <a:solidFill>
                  <a:srgbClr val="E0BF33"/>
                </a:solidFill>
                <a:cs typeface="+mn-cs"/>
              </a:rPr>
              <a:t>+2</a:t>
            </a:r>
            <a:r>
              <a:rPr lang="en-US" sz="1400" baseline="30000">
                <a:solidFill>
                  <a:srgbClr val="E0BF33"/>
                </a:solidFill>
                <a:cs typeface="+mn-cs"/>
              </a:rPr>
              <a:t>0</a:t>
            </a:r>
            <a:r>
              <a:rPr lang="en-US" sz="1400">
                <a:solidFill>
                  <a:srgbClr val="E0BF33"/>
                </a:solidFill>
                <a:cs typeface="+mn-cs"/>
              </a:rPr>
              <a:t> =&gt;20-30% of land mass is arid;  by 2050, 2x the 1930s Dust Bowl migrations </a:t>
            </a:r>
            <a:endParaRPr lang="en-US" sz="1600">
              <a:solidFill>
                <a:srgbClr val="E0BF33"/>
              </a:solidFill>
              <a:cs typeface="+mn-cs"/>
            </a:endParaRPr>
          </a:p>
          <a:p>
            <a:pPr eaLnBrk="1" hangingPunct="1">
              <a:buClr>
                <a:schemeClr val="tx1"/>
              </a:buClr>
              <a:buFont typeface="Symbol" charset="0"/>
              <a:buChar char="F"/>
              <a:defRPr/>
            </a:pPr>
            <a:r>
              <a:rPr lang="en-US" sz="1600">
                <a:solidFill>
                  <a:srgbClr val="FF0000"/>
                </a:solidFill>
                <a:cs typeface="+mn-cs"/>
              </a:rPr>
              <a:t>Droughts </a:t>
            </a:r>
            <a:r>
              <a:rPr lang="en-US" sz="1600">
                <a:solidFill>
                  <a:srgbClr val="FBE517"/>
                </a:solidFill>
                <a:cs typeface="+mn-cs"/>
              </a:rPr>
              <a:t> </a:t>
            </a:r>
          </a:p>
          <a:p>
            <a:pPr eaLnBrk="1" hangingPunct="1">
              <a:buClr>
                <a:schemeClr val="tx1"/>
              </a:buClr>
              <a:buFont typeface="Symbol" charset="0"/>
              <a:buChar char="F"/>
              <a:defRPr/>
            </a:pPr>
            <a:r>
              <a:rPr lang="en-US" sz="1400">
                <a:solidFill>
                  <a:schemeClr val="accent1">
                    <a:lumMod val="75000"/>
                  </a:schemeClr>
                </a:solidFill>
                <a:cs typeface="+mn-cs"/>
              </a:rPr>
              <a:t>Banglalore (2012) </a:t>
            </a:r>
            <a:r>
              <a:rPr lang="en-US" sz="1400">
                <a:solidFill>
                  <a:schemeClr val="accent1">
                    <a:lumMod val="75000"/>
                  </a:schemeClr>
                </a:solidFill>
              </a:rPr>
              <a:t>Sao Paulo (20 mm, 2016), </a:t>
            </a:r>
            <a:r>
              <a:rPr lang="en-US" sz="1400">
                <a:solidFill>
                  <a:schemeClr val="accent1">
                    <a:lumMod val="75000"/>
                  </a:schemeClr>
                </a:solidFill>
                <a:cs typeface="+mn-cs"/>
              </a:rPr>
              <a:t>Capetown (4 mm, 2018); California (5 yrs, 2012-17; threat to 80% of its water); Po Valley (2017:-20% rainfall). </a:t>
            </a:r>
          </a:p>
          <a:p>
            <a:pPr eaLnBrk="1" hangingPunct="1">
              <a:buClr>
                <a:schemeClr val="tx1"/>
              </a:buClr>
              <a:buFont typeface="Symbol" charset="0"/>
              <a:buChar char="F"/>
              <a:defRPr/>
            </a:pPr>
            <a:r>
              <a:rPr lang="en-US" sz="1600">
                <a:solidFill>
                  <a:srgbClr val="FF0000"/>
                </a:solidFill>
                <a:cs typeface="+mn-cs"/>
              </a:rPr>
              <a:t>Mass Extinctions</a:t>
            </a:r>
            <a:r>
              <a:rPr lang="en-US" sz="1400">
                <a:solidFill>
                  <a:srgbClr val="FF0000"/>
                </a:solidFill>
                <a:cs typeface="+mn-cs"/>
              </a:rPr>
              <a:t> </a:t>
            </a:r>
          </a:p>
          <a:p>
            <a:pPr eaLnBrk="1" hangingPunct="1">
              <a:buClr>
                <a:schemeClr val="tx1"/>
              </a:buClr>
              <a:buFont typeface="Symbol" charset="0"/>
              <a:buChar char="F"/>
              <a:defRPr/>
            </a:pPr>
            <a:r>
              <a:rPr lang="en-US" sz="1400">
                <a:solidFill>
                  <a:srgbClr val="E0BF33"/>
                </a:solidFill>
                <a:cs typeface="+mn-cs"/>
              </a:rPr>
              <a:t>Half of animal species and most large fin fish already gone; more photos of lions/yr than lions.  </a:t>
            </a:r>
          </a:p>
          <a:p>
            <a:pPr eaLnBrk="1" hangingPunct="1">
              <a:buClr>
                <a:schemeClr val="tx1"/>
              </a:buClr>
              <a:buFont typeface="Symbol" charset="0"/>
              <a:buChar char="F"/>
              <a:defRPr/>
            </a:pPr>
            <a:r>
              <a:rPr lang="en-US" sz="1600">
                <a:solidFill>
                  <a:srgbClr val="FF0000"/>
                </a:solidFill>
                <a:cs typeface="+mn-cs"/>
              </a:rPr>
              <a:t>Food/famine  </a:t>
            </a:r>
          </a:p>
          <a:p>
            <a:pPr eaLnBrk="1" hangingPunct="1">
              <a:buClr>
                <a:schemeClr val="tx1"/>
              </a:buClr>
              <a:buFont typeface="Symbol" charset="0"/>
              <a:buChar char="F"/>
              <a:defRPr/>
            </a:pPr>
            <a:r>
              <a:rPr lang="en-US" sz="1400">
                <a:solidFill>
                  <a:srgbClr val="E0BF33"/>
                </a:solidFill>
                <a:cs typeface="+mn-cs"/>
              </a:rPr>
              <a:t>-Australia: wheat productivity growth: +30%, 1900-90; since 1990, + 0% </a:t>
            </a:r>
          </a:p>
          <a:p>
            <a:pPr eaLnBrk="1" hangingPunct="1">
              <a:buClr>
                <a:schemeClr val="tx1"/>
              </a:buClr>
              <a:buFont typeface="Symbol" charset="0"/>
              <a:buChar char="F"/>
              <a:defRPr/>
            </a:pPr>
            <a:r>
              <a:rPr lang="en-US" sz="1400">
                <a:solidFill>
                  <a:srgbClr val="E0BF33"/>
                </a:solidFill>
                <a:cs typeface="+mn-cs"/>
              </a:rPr>
              <a:t>-RU: heat killed 2010-11 grain harvest</a:t>
            </a:r>
            <a:r>
              <a:rPr lang="en-US" sz="1400">
                <a:solidFill>
                  <a:srgbClr val="E0BF33"/>
                </a:solidFill>
                <a:cs typeface="+mn-cs"/>
                <a:sym typeface="Wingdings"/>
              </a:rPr>
              <a:t> slashed exports to Egypt  Arab Spring; </a:t>
            </a:r>
          </a:p>
          <a:p>
            <a:pPr eaLnBrk="1" hangingPunct="1">
              <a:buClr>
                <a:schemeClr val="tx1"/>
              </a:buClr>
              <a:buFont typeface="Symbol" charset="0"/>
              <a:buChar char="F"/>
              <a:defRPr/>
            </a:pPr>
            <a:r>
              <a:rPr lang="en-US" sz="1400">
                <a:solidFill>
                  <a:srgbClr val="E0BF33"/>
                </a:solidFill>
                <a:cs typeface="+mn-cs"/>
                <a:sym typeface="Wingdings"/>
              </a:rPr>
              <a:t>-US: largest corn producer:</a:t>
            </a:r>
            <a:r>
              <a:rPr lang="en-US" sz="1400">
                <a:solidFill>
                  <a:srgbClr val="E0BF33"/>
                </a:solidFill>
              </a:rPr>
              <a:t>+2</a:t>
            </a:r>
            <a:r>
              <a:rPr lang="en-US" sz="1400" baseline="30000">
                <a:solidFill>
                  <a:srgbClr val="E0BF33"/>
                </a:solidFill>
              </a:rPr>
              <a:t>0</a:t>
            </a:r>
            <a:r>
              <a:rPr lang="en-US" sz="1400">
                <a:solidFill>
                  <a:srgbClr val="E0BF33"/>
                </a:solidFill>
              </a:rPr>
              <a:t> cuts yield -18%; +4 </a:t>
            </a:r>
            <a:r>
              <a:rPr lang="en-US" sz="1400" baseline="30000">
                <a:solidFill>
                  <a:srgbClr val="E0BF33"/>
                </a:solidFill>
              </a:rPr>
              <a:t>0</a:t>
            </a:r>
            <a:r>
              <a:rPr lang="en-US" sz="1400">
                <a:solidFill>
                  <a:srgbClr val="E0BF33"/>
                </a:solidFill>
              </a:rPr>
              <a:t> -50%; +815 mm more malnourished by 2030.</a:t>
            </a:r>
            <a:endParaRPr lang="en-US" sz="1400">
              <a:solidFill>
                <a:srgbClr val="E0BF33"/>
              </a:solidFill>
              <a:cs typeface="+mn-cs"/>
              <a:sym typeface="Wingdings"/>
            </a:endParaRPr>
          </a:p>
          <a:p>
            <a:pPr eaLnBrk="1" hangingPunct="1">
              <a:buClr>
                <a:schemeClr val="tx1"/>
              </a:buClr>
              <a:buFont typeface="Symbol" charset="0"/>
              <a:buChar char="F"/>
              <a:defRPr/>
            </a:pPr>
            <a:endParaRPr lang="en-US" sz="1600">
              <a:solidFill>
                <a:srgbClr val="FFFF00"/>
              </a:solidFill>
              <a:cs typeface="+mn-cs"/>
            </a:endParaRPr>
          </a:p>
          <a:p>
            <a:pPr marL="0" indent="0" eaLnBrk="1" hangingPunct="1">
              <a:buClr>
                <a:schemeClr val="tx1"/>
              </a:buClr>
              <a:buNone/>
              <a:defRPr/>
            </a:pPr>
            <a:endParaRPr lang="en-US" sz="1600">
              <a:solidFill>
                <a:srgbClr val="FBE517"/>
              </a:solidFill>
              <a:cs typeface="+mn-cs"/>
            </a:endParaRPr>
          </a:p>
          <a:p>
            <a:pPr eaLnBrk="1" hangingPunct="1">
              <a:buClr>
                <a:schemeClr val="tx1"/>
              </a:buClr>
              <a:buFont typeface="Symbol" charset="0"/>
              <a:buChar char="F"/>
              <a:defRPr/>
            </a:pPr>
            <a:endParaRPr lang="en-US" sz="1600">
              <a:solidFill>
                <a:srgbClr val="FBE517"/>
              </a:solidFill>
            </a:endParaRPr>
          </a:p>
          <a:p>
            <a:pPr eaLnBrk="1" hangingPunct="1">
              <a:buClr>
                <a:schemeClr val="tx1"/>
              </a:buClr>
              <a:buFont typeface="Symbol" charset="0"/>
              <a:buChar char="F"/>
              <a:defRPr/>
            </a:pPr>
            <a:endParaRPr lang="en-US" sz="1600">
              <a:solidFill>
                <a:srgbClr val="FBE517"/>
              </a:solidFill>
              <a:cs typeface="+mn-cs"/>
            </a:endParaRPr>
          </a:p>
        </p:txBody>
      </p:sp>
      <p:sp>
        <p:nvSpPr>
          <p:cNvPr id="115716" name="Rectangle 4" descr="Rectangle: Click to edit Master text styles&#10;Second level&#10;Third level&#10;Fourth level&#10;Fifth level"/>
          <p:cNvSpPr>
            <a:spLocks noGrp="1" noChangeArrowheads="1"/>
          </p:cNvSpPr>
          <p:nvPr>
            <p:ph type="body" sz="half" idx="2"/>
          </p:nvPr>
        </p:nvSpPr>
        <p:spPr>
          <a:xfrm>
            <a:off x="4648200" y="1262432"/>
            <a:ext cx="3810000" cy="4114800"/>
          </a:xfrm>
        </p:spPr>
        <p:txBody>
          <a:bodyPr lIns="92075" tIns="46038" rIns="92075" bIns="46038"/>
          <a:lstStyle/>
          <a:p>
            <a:pPr eaLnBrk="1" hangingPunct="1">
              <a:buClr>
                <a:schemeClr val="tx1"/>
              </a:buClr>
              <a:buFont typeface="Symbol" charset="0"/>
              <a:buChar char="F"/>
              <a:defRPr/>
            </a:pPr>
            <a:r>
              <a:rPr lang="en-US" sz="1600">
                <a:solidFill>
                  <a:srgbClr val="FF0000"/>
                </a:solidFill>
              </a:rPr>
              <a:t>Fires</a:t>
            </a:r>
            <a:r>
              <a:rPr lang="en-US" sz="1600">
                <a:solidFill>
                  <a:srgbClr val="FBE517"/>
                </a:solidFill>
              </a:rPr>
              <a:t>  </a:t>
            </a:r>
          </a:p>
          <a:p>
            <a:pPr eaLnBrk="1" hangingPunct="1">
              <a:buClr>
                <a:schemeClr val="tx1"/>
              </a:buClr>
              <a:buFont typeface="Symbol" charset="0"/>
              <a:buChar char="F"/>
              <a:defRPr/>
            </a:pPr>
            <a:r>
              <a:rPr lang="en-US" sz="1400">
                <a:solidFill>
                  <a:srgbClr val="E0BF33"/>
                </a:solidFill>
              </a:rPr>
              <a:t>-2019: Australia, Siberia, Amazon, Attica, Ft McMurray: record files </a:t>
            </a:r>
          </a:p>
          <a:p>
            <a:pPr eaLnBrk="1" hangingPunct="1">
              <a:buClr>
                <a:schemeClr val="tx1"/>
              </a:buClr>
              <a:buFont typeface="Symbol" charset="0"/>
              <a:buChar char="F"/>
              <a:defRPr/>
            </a:pPr>
            <a:r>
              <a:rPr lang="en-US" sz="1400">
                <a:solidFill>
                  <a:srgbClr val="E0BF33"/>
                </a:solidFill>
              </a:rPr>
              <a:t>-2019: 12 US states had largest fires in history 7% more lightning strikes per +1</a:t>
            </a:r>
            <a:r>
              <a:rPr lang="en-US" sz="1400" baseline="30000">
                <a:solidFill>
                  <a:srgbClr val="E0BF33"/>
                </a:solidFill>
              </a:rPr>
              <a:t>0</a:t>
            </a:r>
            <a:r>
              <a:rPr lang="en-US" sz="1400">
                <a:solidFill>
                  <a:srgbClr val="E0BF33"/>
                </a:solidFill>
              </a:rPr>
              <a:t>; US fire season +78 days/yr since 2000; </a:t>
            </a:r>
          </a:p>
          <a:p>
            <a:pPr eaLnBrk="1" hangingPunct="1">
              <a:buClr>
                <a:schemeClr val="tx1"/>
              </a:buClr>
              <a:buFont typeface="Symbol" charset="0"/>
              <a:buChar char="F"/>
              <a:defRPr/>
            </a:pPr>
            <a:r>
              <a:rPr lang="en-US" sz="1400">
                <a:solidFill>
                  <a:srgbClr val="FBE517"/>
                </a:solidFill>
              </a:rPr>
              <a:t>-</a:t>
            </a:r>
            <a:r>
              <a:rPr lang="en-US" sz="1400">
                <a:solidFill>
                  <a:srgbClr val="E0BF33"/>
                </a:solidFill>
              </a:rPr>
              <a:t>California: largest fire history;  mud slides; 00s of deaths; -102 mm trees; -63 tr gallons of ice; half of all 500-yr-old sugar pines</a:t>
            </a:r>
          </a:p>
          <a:p>
            <a:pPr eaLnBrk="1" hangingPunct="1">
              <a:buClr>
                <a:schemeClr val="tx1"/>
              </a:buClr>
              <a:buFont typeface="Symbol" charset="0"/>
              <a:buChar char="F"/>
              <a:defRPr/>
            </a:pPr>
            <a:r>
              <a:rPr lang="en-US" sz="1600">
                <a:solidFill>
                  <a:srgbClr val="FF0000"/>
                </a:solidFill>
              </a:rPr>
              <a:t>Floods/Storns  </a:t>
            </a:r>
            <a:r>
              <a:rPr lang="en-US" sz="1400">
                <a:solidFill>
                  <a:srgbClr val="E0BF33"/>
                </a:solidFill>
              </a:rPr>
              <a:t>Houston (8/17): “Harvey:” 34 tr. gallons; Florene (9/18); Haiti, PR (2018): 2x Katrina, -5k lives, $90b); Calcutta (14 mm: 3x burst days. Expanding flood zones; 200 mm emigrants w/in range of sea rise </a:t>
            </a:r>
          </a:p>
          <a:p>
            <a:pPr eaLnBrk="1" hangingPunct="1">
              <a:buClr>
                <a:schemeClr val="tx1"/>
              </a:buClr>
              <a:buFont typeface="Symbol" charset="0"/>
              <a:buChar char="F"/>
              <a:defRPr/>
            </a:pPr>
            <a:r>
              <a:rPr lang="en-US" sz="1600">
                <a:solidFill>
                  <a:srgbClr val="FF0000"/>
                </a:solidFill>
              </a:rPr>
              <a:t>Melting Glaciers </a:t>
            </a:r>
            <a:r>
              <a:rPr lang="en-US" sz="1600">
                <a:solidFill>
                  <a:srgbClr val="E0BF33"/>
                </a:solidFill>
              </a:rPr>
              <a:t> </a:t>
            </a:r>
            <a:r>
              <a:rPr lang="en-US" sz="1400">
                <a:solidFill>
                  <a:srgbClr val="E0BF33"/>
                </a:solidFill>
              </a:rPr>
              <a:t>Kilimanjaro; Mt. Kenya; Iceland (Qaterlait); Chacaltaya (Bolivia);Himalayas: by 2050, no ice caps.  </a:t>
            </a:r>
            <a:endParaRPr lang="en-US" sz="1600" b="1" dirty="0" smtClean="0">
              <a:solidFill>
                <a:srgbClr val="E0BF33"/>
              </a:solidFill>
            </a:endParaRPr>
          </a:p>
        </p:txBody>
      </p:sp>
      <p:sp>
        <p:nvSpPr>
          <p:cNvPr id="3" name="Footer Placeholder 2"/>
          <p:cNvSpPr>
            <a:spLocks noGrp="1"/>
          </p:cNvSpPr>
          <p:nvPr>
            <p:ph type="ftr" sz="quarter" idx="11"/>
          </p:nvPr>
        </p:nvSpPr>
        <p:spPr/>
        <p:txBody>
          <a:bodyPr/>
          <a:lstStyle/>
          <a:p>
            <a:pPr>
              <a:defRPr/>
            </a:pPr>
            <a:r>
              <a:rPr lang="hr-HR">
                <a:solidFill>
                  <a:srgbClr val="FF0000"/>
                </a:solidFill>
              </a:rPr>
              <a:t>(c) JSH 2020</a:t>
            </a:r>
            <a:endParaRPr lang="en-US">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box(out)">
                                      <p:cBhvr>
                                        <p:cTn id="7" dur="500"/>
                                        <p:tgtEl>
                                          <p:spTgt spid="11571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5716"/>
                                        </p:tgtEl>
                                        <p:attrNameLst>
                                          <p:attrName>style.visibility</p:attrName>
                                        </p:attrNameLst>
                                      </p:cBhvr>
                                      <p:to>
                                        <p:strVal val="visible"/>
                                      </p:to>
                                    </p:set>
                                    <p:animEffect transition="in" filter="box(out)">
                                      <p:cBhvr>
                                        <p:cTn id="12" dur="500"/>
                                        <p:tgtEl>
                                          <p:spTgt spid="11571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P spid="11571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1F1A05"/>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371600" y="304801"/>
            <a:ext cx="7772400" cy="446200"/>
          </a:xfrm>
        </p:spPr>
        <p:txBody>
          <a:bodyPr lIns="92075" tIns="46038" rIns="92075" bIns="46038" anchor="ctr"/>
          <a:lstStyle/>
          <a:p>
            <a:pPr eaLnBrk="1" hangingPunct="1">
              <a:defRPr/>
            </a:pPr>
            <a:r>
              <a:rPr lang="en-US" smtClean="0">
                <a:solidFill>
                  <a:srgbClr val="FBE517"/>
                </a:solidFill>
                <a:cs typeface="+mj-cs"/>
              </a:rPr>
              <a:t/>
            </a:r>
            <a:br>
              <a:rPr lang="en-US" smtClean="0">
                <a:solidFill>
                  <a:srgbClr val="FBE517"/>
                </a:solidFill>
                <a:cs typeface="+mj-cs"/>
              </a:rPr>
            </a:br>
            <a:r>
              <a:rPr lang="en-US" b="1" smtClean="0">
                <a:solidFill>
                  <a:srgbClr val="FBE517"/>
                </a:solidFill>
                <a:cs typeface="+mj-cs"/>
              </a:rPr>
              <a:t>  </a:t>
            </a:r>
            <a:r>
              <a:rPr lang="en-US" sz="2400" b="1">
                <a:solidFill>
                  <a:srgbClr val="FBE517"/>
                </a:solidFill>
                <a:latin typeface="Arial"/>
                <a:cs typeface="+mj-cs"/>
              </a:rPr>
              <a:t> </a:t>
            </a:r>
            <a:r>
              <a:rPr lang="en-US" sz="2400" b="1">
                <a:solidFill>
                  <a:srgbClr val="E0BF33"/>
                </a:solidFill>
                <a:latin typeface="Arial"/>
                <a:cs typeface="+mj-cs"/>
              </a:rPr>
              <a:t>Impacts Are No Longer “Elsewhere” </a:t>
            </a:r>
            <a:r>
              <a:rPr lang="en-US" sz="1600" b="1">
                <a:solidFill>
                  <a:srgbClr val="E0BF33"/>
                </a:solidFill>
                <a:latin typeface="Arial"/>
                <a:cs typeface="+mj-cs"/>
              </a:rPr>
              <a:t>(2)  </a:t>
            </a:r>
            <a:endParaRPr lang="en-US" sz="2400" b="1" u="sng" smtClean="0">
              <a:solidFill>
                <a:srgbClr val="E0BF33"/>
              </a:solidFill>
              <a:cs typeface="+mj-cs"/>
            </a:endParaRPr>
          </a:p>
        </p:txBody>
      </p:sp>
      <p:sp>
        <p:nvSpPr>
          <p:cNvPr id="115715" name="Rectangle 3" descr="Rectangle: Click to edit Master text styles&#10;Second level&#10;Third level&#10;Fourth level&#10;Fifth level"/>
          <p:cNvSpPr>
            <a:spLocks noGrp="1" noChangeArrowheads="1"/>
          </p:cNvSpPr>
          <p:nvPr>
            <p:ph type="body" sz="half" idx="1"/>
          </p:nvPr>
        </p:nvSpPr>
        <p:spPr>
          <a:xfrm>
            <a:off x="609600" y="1393160"/>
            <a:ext cx="3810000" cy="5010826"/>
          </a:xfrm>
        </p:spPr>
        <p:txBody>
          <a:bodyPr lIns="92075" tIns="46038" rIns="92075" bIns="46038"/>
          <a:lstStyle/>
          <a:p>
            <a:pPr marL="342900" lvl="1" indent="-342900" eaLnBrk="1" hangingPunct="1">
              <a:buSzPct val="110000"/>
              <a:buFont typeface="Symbol" charset="0"/>
              <a:buChar char="F"/>
              <a:defRPr/>
            </a:pPr>
            <a:r>
              <a:rPr lang="en-US" sz="1600">
                <a:solidFill>
                  <a:srgbClr val="FF0000"/>
                </a:solidFill>
                <a:cs typeface="+mn-cs"/>
              </a:rPr>
              <a:t>Heat  </a:t>
            </a:r>
          </a:p>
          <a:p>
            <a:pPr marL="342900" lvl="1" indent="-342900" eaLnBrk="1" hangingPunct="1">
              <a:buSzPct val="110000"/>
              <a:buFont typeface="Symbol" charset="0"/>
              <a:buChar char="F"/>
              <a:defRPr/>
            </a:pPr>
            <a:r>
              <a:rPr lang="en-US" sz="1600">
                <a:solidFill>
                  <a:srgbClr val="ECD882"/>
                </a:solidFill>
                <a:cs typeface="+mn-cs"/>
              </a:rPr>
              <a:t>-2</a:t>
            </a:r>
            <a:r>
              <a:rPr lang="en-US" sz="1400">
                <a:solidFill>
                  <a:srgbClr val="E0BF33"/>
                </a:solidFill>
                <a:cs typeface="+mn-cs"/>
              </a:rPr>
              <a:t>019-20:  Hottest summers ever.  Extreme heat events in Bangladesh; Indiap Pakista;, Tokyo, Europe; US; Montreal. No. China: 400 mm at risk</a:t>
            </a:r>
          </a:p>
          <a:p>
            <a:pPr marL="342900" lvl="1" indent="-342900" eaLnBrk="1" hangingPunct="1">
              <a:buSzPct val="110000"/>
              <a:buFont typeface="Symbol" charset="0"/>
              <a:buChar char="F"/>
              <a:defRPr/>
            </a:pPr>
            <a:r>
              <a:rPr lang="en-US" sz="1400">
                <a:solidFill>
                  <a:srgbClr val="E0BF33"/>
                </a:solidFill>
                <a:cs typeface="+mn-cs"/>
              </a:rPr>
              <a:t>-US:  </a:t>
            </a:r>
            <a:r>
              <a:rPr lang="en-US" sz="1400">
                <a:solidFill>
                  <a:srgbClr val="E0BF33"/>
                </a:solidFill>
              </a:rPr>
              <a:t>NJ, Rhode Island, + 71/3107 counties (34 mm people) already +2</a:t>
            </a:r>
            <a:r>
              <a:rPr lang="en-US" sz="1400" baseline="30000">
                <a:solidFill>
                  <a:srgbClr val="E0BF33"/>
                </a:solidFill>
              </a:rPr>
              <a:t>0 </a:t>
            </a:r>
            <a:r>
              <a:rPr lang="en-US" sz="1400">
                <a:solidFill>
                  <a:srgbClr val="E0BF33"/>
                </a:solidFill>
              </a:rPr>
              <a:t>c &gt;</a:t>
            </a:r>
          </a:p>
          <a:p>
            <a:pPr marL="342900" lvl="1" indent="-342900" eaLnBrk="1" hangingPunct="1">
              <a:buSzPct val="110000"/>
              <a:buFont typeface="Symbol" charset="0"/>
              <a:buChar char="F"/>
              <a:defRPr/>
            </a:pPr>
            <a:r>
              <a:rPr lang="en-US" sz="1600">
                <a:solidFill>
                  <a:srgbClr val="FF0000"/>
                </a:solidFill>
                <a:cs typeface="+mn-cs"/>
              </a:rPr>
              <a:t>Cairo (2018): </a:t>
            </a:r>
            <a:r>
              <a:rPr lang="en-US" sz="1400">
                <a:solidFill>
                  <a:srgbClr val="E0BF33"/>
                </a:solidFill>
                <a:cs typeface="+mn-cs"/>
              </a:rPr>
              <a:t>“Noone who has any choice about it goes outside”</a:t>
            </a:r>
            <a:endParaRPr lang="en-US" sz="1600">
              <a:solidFill>
                <a:srgbClr val="FF0000"/>
              </a:solidFill>
              <a:cs typeface="+mn-cs"/>
            </a:endParaRPr>
          </a:p>
          <a:p>
            <a:pPr eaLnBrk="1" hangingPunct="1">
              <a:buClr>
                <a:schemeClr val="tx1"/>
              </a:buClr>
              <a:buFont typeface="Symbol" charset="0"/>
              <a:buChar char="F"/>
              <a:defRPr/>
            </a:pPr>
            <a:r>
              <a:rPr lang="en-US" sz="1600">
                <a:solidFill>
                  <a:srgbClr val="FF0000"/>
                </a:solidFill>
                <a:cs typeface="+mn-cs"/>
              </a:rPr>
              <a:t>Human cognition </a:t>
            </a:r>
          </a:p>
          <a:p>
            <a:pPr eaLnBrk="1" hangingPunct="1">
              <a:buFont typeface="Symbol" charset="0"/>
              <a:buChar char="F"/>
              <a:defRPr/>
            </a:pPr>
            <a:r>
              <a:rPr lang="en-US" sz="1400">
                <a:solidFill>
                  <a:srgbClr val="E0BF33"/>
                </a:solidFill>
                <a:cs typeface="+mn-cs"/>
              </a:rPr>
              <a:t>At 1000 pts/mm, -21%</a:t>
            </a:r>
          </a:p>
          <a:p>
            <a:pPr eaLnBrk="1" hangingPunct="1">
              <a:buClr>
                <a:schemeClr val="tx1"/>
              </a:buClr>
              <a:buFont typeface="Symbol" charset="0"/>
              <a:buChar char="F"/>
              <a:defRPr/>
            </a:pPr>
            <a:r>
              <a:rPr lang="en-US" sz="1600">
                <a:solidFill>
                  <a:srgbClr val="FF0000"/>
                </a:solidFill>
                <a:cs typeface="+mn-cs"/>
              </a:rPr>
              <a:t>Ocean warming/ acidification </a:t>
            </a:r>
          </a:p>
          <a:p>
            <a:pPr eaLnBrk="1" hangingPunct="1">
              <a:buClr>
                <a:schemeClr val="tx1"/>
              </a:buClr>
              <a:buFont typeface="Symbol" charset="0"/>
              <a:buChar char="F"/>
              <a:defRPr/>
            </a:pPr>
            <a:r>
              <a:rPr lang="en-US" sz="1400">
                <a:solidFill>
                  <a:srgbClr val="E0BF33"/>
                </a:solidFill>
                <a:cs typeface="+mn-cs"/>
              </a:rPr>
              <a:t>- 1mm tons of C02 enter water each hour.-  Great Barrier Reef (2016-17): half dead. By 2050, all coral reefs gone; </a:t>
            </a:r>
          </a:p>
          <a:p>
            <a:pPr eaLnBrk="1" hangingPunct="1">
              <a:buClr>
                <a:schemeClr val="tx1"/>
              </a:buClr>
              <a:buFont typeface="Symbol" charset="0"/>
              <a:buChar char="F"/>
              <a:defRPr/>
            </a:pPr>
            <a:r>
              <a:rPr lang="en-US" sz="1400">
                <a:solidFill>
                  <a:srgbClr val="E0BF33"/>
                </a:solidFill>
                <a:cs typeface="+mn-cs"/>
              </a:rPr>
              <a:t>By 2100, oceans warming willl stop all photosynthesis by phytoplankton (produces 2/3s of O2). </a:t>
            </a:r>
          </a:p>
          <a:p>
            <a:pPr eaLnBrk="1" hangingPunct="1">
              <a:buClr>
                <a:schemeClr val="tx1"/>
              </a:buClr>
              <a:buFont typeface="Symbol" charset="0"/>
              <a:buChar char="F"/>
              <a:defRPr/>
            </a:pPr>
            <a:r>
              <a:rPr lang="en-US" sz="1400">
                <a:solidFill>
                  <a:srgbClr val="E0BF33"/>
                </a:solidFill>
                <a:cs typeface="+mn-cs"/>
              </a:rPr>
              <a:t>- Deep sea warming 9x 1960s rate. </a:t>
            </a:r>
          </a:p>
          <a:p>
            <a:pPr eaLnBrk="1" hangingPunct="1">
              <a:buClr>
                <a:schemeClr val="tx1"/>
              </a:buClr>
              <a:buFont typeface="Symbol" charset="0"/>
              <a:buChar char="F"/>
              <a:defRPr/>
            </a:pPr>
            <a:endParaRPr lang="en-US" sz="1600">
              <a:solidFill>
                <a:srgbClr val="FF0000"/>
              </a:solidFill>
              <a:cs typeface="+mn-cs"/>
            </a:endParaRPr>
          </a:p>
          <a:p>
            <a:pPr eaLnBrk="1" hangingPunct="1">
              <a:buClr>
                <a:schemeClr val="tx1"/>
              </a:buClr>
              <a:buFont typeface="Symbol" charset="0"/>
              <a:buChar char="F"/>
              <a:defRPr/>
            </a:pPr>
            <a:endParaRPr lang="en-US" sz="1600">
              <a:solidFill>
                <a:srgbClr val="FFFF00"/>
              </a:solidFill>
              <a:cs typeface="+mn-cs"/>
              <a:sym typeface="Wingdings"/>
            </a:endParaRPr>
          </a:p>
          <a:p>
            <a:pPr eaLnBrk="1" hangingPunct="1">
              <a:buClr>
                <a:schemeClr val="tx1"/>
              </a:buClr>
              <a:buFont typeface="Symbol" charset="0"/>
              <a:buChar char="F"/>
              <a:defRPr/>
            </a:pPr>
            <a:r>
              <a:rPr lang="en-US" sz="1600">
                <a:solidFill>
                  <a:srgbClr val="FFFF00"/>
                </a:solidFill>
                <a:cs typeface="+mn-cs"/>
                <a:sym typeface="Wingdings"/>
              </a:rPr>
              <a:t> </a:t>
            </a:r>
            <a:endParaRPr lang="en-US" sz="1600">
              <a:solidFill>
                <a:srgbClr val="FFFF00"/>
              </a:solidFill>
              <a:cs typeface="+mn-cs"/>
            </a:endParaRPr>
          </a:p>
          <a:p>
            <a:pPr marL="0" indent="0" eaLnBrk="1" hangingPunct="1">
              <a:buClr>
                <a:schemeClr val="tx1"/>
              </a:buClr>
              <a:buNone/>
              <a:defRPr/>
            </a:pPr>
            <a:endParaRPr lang="en-US" sz="1600">
              <a:solidFill>
                <a:srgbClr val="FBE517"/>
              </a:solidFill>
              <a:cs typeface="+mn-cs"/>
            </a:endParaRPr>
          </a:p>
          <a:p>
            <a:pPr eaLnBrk="1" hangingPunct="1">
              <a:buClr>
                <a:schemeClr val="tx1"/>
              </a:buClr>
              <a:buFont typeface="Symbol" charset="0"/>
              <a:buChar char="F"/>
              <a:defRPr/>
            </a:pPr>
            <a:endParaRPr lang="en-US" sz="1600">
              <a:solidFill>
                <a:srgbClr val="FBE517"/>
              </a:solidFill>
            </a:endParaRPr>
          </a:p>
          <a:p>
            <a:pPr eaLnBrk="1" hangingPunct="1">
              <a:buClr>
                <a:schemeClr val="tx1"/>
              </a:buClr>
              <a:buFont typeface="Symbol" charset="0"/>
              <a:buChar char="F"/>
              <a:defRPr/>
            </a:pPr>
            <a:endParaRPr lang="en-US" sz="1600">
              <a:solidFill>
                <a:srgbClr val="FBE517"/>
              </a:solidFill>
              <a:cs typeface="+mn-cs"/>
            </a:endParaRPr>
          </a:p>
        </p:txBody>
      </p:sp>
      <p:sp>
        <p:nvSpPr>
          <p:cNvPr id="115716" name="Rectangle 4" descr="Rectangle: Click to edit Master text styles&#10;Second level&#10;Third level&#10;Fourth level&#10;Fifth level"/>
          <p:cNvSpPr>
            <a:spLocks noGrp="1" noChangeArrowheads="1"/>
          </p:cNvSpPr>
          <p:nvPr>
            <p:ph type="body" sz="half" idx="2"/>
          </p:nvPr>
        </p:nvSpPr>
        <p:spPr>
          <a:xfrm>
            <a:off x="4648200" y="1400573"/>
            <a:ext cx="3810000" cy="4114800"/>
          </a:xfrm>
        </p:spPr>
        <p:txBody>
          <a:bodyPr lIns="92075" tIns="46038" rIns="92075" bIns="46038"/>
          <a:lstStyle/>
          <a:p>
            <a:pPr eaLnBrk="1" hangingPunct="1">
              <a:buClr>
                <a:schemeClr val="tx1"/>
              </a:buClr>
              <a:buFont typeface="Symbol" charset="0"/>
              <a:buChar char="F"/>
              <a:defRPr/>
            </a:pPr>
            <a:r>
              <a:rPr lang="en-US" sz="1600">
                <a:solidFill>
                  <a:srgbClr val="FF0000"/>
                </a:solidFill>
              </a:rPr>
              <a:t>Fish. </a:t>
            </a:r>
          </a:p>
          <a:p>
            <a:pPr eaLnBrk="1" hangingPunct="1">
              <a:buClr>
                <a:schemeClr val="tx1"/>
              </a:buClr>
              <a:buFont typeface="Symbol" charset="0"/>
              <a:buChar char="F"/>
              <a:defRPr/>
            </a:pPr>
            <a:r>
              <a:rPr lang="en-US" sz="1400">
                <a:solidFill>
                  <a:srgbClr val="E0BF33"/>
                </a:solidFill>
              </a:rPr>
              <a:t>-5-16% ocean biomass loss with 1.5-2 C; 90% of big fish are gone; dead zones at all major rivers; by 2050, more plastic than fish in the ocean.</a:t>
            </a:r>
          </a:p>
          <a:p>
            <a:pPr eaLnBrk="1" hangingPunct="1">
              <a:buClr>
                <a:schemeClr val="tx1"/>
              </a:buClr>
              <a:buFont typeface="Symbol" charset="0"/>
              <a:buChar char="F"/>
              <a:defRPr/>
            </a:pPr>
            <a:r>
              <a:rPr lang="en-US" sz="1600">
                <a:solidFill>
                  <a:srgbClr val="FF0000"/>
                </a:solidFill>
              </a:rPr>
              <a:t>Refugees</a:t>
            </a:r>
          </a:p>
          <a:p>
            <a:pPr eaLnBrk="1" hangingPunct="1">
              <a:buClr>
                <a:schemeClr val="tx1"/>
              </a:buClr>
              <a:buFont typeface="Symbol" charset="0"/>
              <a:buChar char="F"/>
              <a:defRPr/>
            </a:pPr>
            <a:r>
              <a:rPr lang="en-US" sz="1400">
                <a:solidFill>
                  <a:srgbClr val="E0BF33"/>
                </a:solidFill>
              </a:rPr>
              <a:t>World Bank: by 2050, 143-200mm refugees displaced by climate change (vs. Syria’s 1 mm)</a:t>
            </a:r>
          </a:p>
          <a:p>
            <a:pPr eaLnBrk="1" hangingPunct="1">
              <a:buClr>
                <a:schemeClr val="tx1"/>
              </a:buClr>
              <a:buFont typeface="Symbol" charset="0"/>
              <a:buChar char="F"/>
              <a:defRPr/>
            </a:pPr>
            <a:r>
              <a:rPr lang="en-US" sz="1600">
                <a:solidFill>
                  <a:srgbClr val="FF0000"/>
                </a:solidFill>
              </a:rPr>
              <a:t>Sea ice/ rise. </a:t>
            </a:r>
          </a:p>
          <a:p>
            <a:pPr eaLnBrk="1" hangingPunct="1">
              <a:buClr>
                <a:schemeClr val="tx1"/>
              </a:buClr>
              <a:buFont typeface="Symbol" charset="0"/>
              <a:buChar char="F"/>
              <a:defRPr/>
            </a:pPr>
            <a:r>
              <a:rPr lang="en-US" sz="1400">
                <a:solidFill>
                  <a:srgbClr val="E0BF33"/>
                </a:solidFill>
              </a:rPr>
              <a:t>-IPCC (2003):”+1/2 meter by 2100” but   ignored Greenland+Antartica.</a:t>
            </a:r>
          </a:p>
          <a:p>
            <a:pPr eaLnBrk="1" hangingPunct="1">
              <a:buClr>
                <a:schemeClr val="tx1"/>
              </a:buClr>
              <a:buFont typeface="Symbol" charset="0"/>
              <a:buChar char="F"/>
              <a:defRPr/>
            </a:pPr>
            <a:r>
              <a:rPr lang="en-US" sz="1400">
                <a:solidFill>
                  <a:srgbClr val="E0BF33"/>
                </a:solidFill>
              </a:rPr>
              <a:t> -Alaska coast: gone</a:t>
            </a:r>
          </a:p>
          <a:p>
            <a:pPr eaLnBrk="1" hangingPunct="1">
              <a:buClr>
                <a:schemeClr val="tx1"/>
              </a:buClr>
              <a:buFont typeface="Symbol" charset="0"/>
              <a:buChar char="F"/>
              <a:defRPr/>
            </a:pPr>
            <a:r>
              <a:rPr lang="en-US" sz="1400">
                <a:solidFill>
                  <a:srgbClr val="E0BF33"/>
                </a:solidFill>
              </a:rPr>
              <a:t> -Greenland record melt: +23 ft sea rise if it goes; W. Antarctica +40 ft.; more quakes, tsunamis. </a:t>
            </a:r>
          </a:p>
          <a:p>
            <a:pPr eaLnBrk="1" hangingPunct="1">
              <a:buClr>
                <a:schemeClr val="tx1"/>
              </a:buClr>
              <a:buFont typeface="Symbol" charset="0"/>
              <a:buChar char="F"/>
              <a:defRPr/>
            </a:pPr>
            <a:r>
              <a:rPr lang="en-US" sz="1400">
                <a:solidFill>
                  <a:srgbClr val="E0BF33"/>
                </a:solidFill>
              </a:rPr>
              <a:t>- NYC is only planning for +1 meter. </a:t>
            </a:r>
          </a:p>
          <a:p>
            <a:pPr eaLnBrk="1" hangingPunct="1">
              <a:buClr>
                <a:schemeClr val="tx1"/>
              </a:buClr>
              <a:buFont typeface="Symbol" charset="0"/>
              <a:buChar char="F"/>
              <a:defRPr/>
            </a:pPr>
            <a:r>
              <a:rPr lang="en-US" sz="1400">
                <a:solidFill>
                  <a:srgbClr val="E0BF33"/>
                </a:solidFill>
              </a:rPr>
              <a:t>- 10% of world’s pop lives in cities &lt;10 meters above sea level.</a:t>
            </a:r>
          </a:p>
          <a:p>
            <a:pPr eaLnBrk="1" hangingPunct="1">
              <a:buClr>
                <a:schemeClr val="tx1"/>
              </a:buClr>
              <a:buFont typeface="Symbol" charset="0"/>
              <a:buChar char="F"/>
              <a:defRPr/>
            </a:pPr>
            <a:endParaRPr lang="en-US" sz="1600">
              <a:solidFill>
                <a:srgbClr val="FFFF00"/>
              </a:solidFill>
            </a:endParaRPr>
          </a:p>
          <a:p>
            <a:pPr eaLnBrk="1" hangingPunct="1">
              <a:buClr>
                <a:schemeClr val="tx1"/>
              </a:buClr>
              <a:buFont typeface="Symbol" charset="0"/>
              <a:buChar char="F"/>
              <a:defRPr/>
            </a:pPr>
            <a:endParaRPr lang="en-US" sz="1600">
              <a:solidFill>
                <a:srgbClr val="FF0000"/>
              </a:solidFill>
            </a:endParaRPr>
          </a:p>
          <a:p>
            <a:pPr marL="0" indent="0" eaLnBrk="1" hangingPunct="1">
              <a:buClr>
                <a:schemeClr val="tx1"/>
              </a:buClr>
              <a:buNone/>
              <a:defRPr/>
            </a:pPr>
            <a:endParaRPr lang="en-US" sz="1800" b="1" dirty="0" smtClean="0">
              <a:solidFill>
                <a:srgbClr val="FF0000"/>
              </a:solidFill>
            </a:endParaRPr>
          </a:p>
        </p:txBody>
      </p:sp>
      <p:sp>
        <p:nvSpPr>
          <p:cNvPr id="3" name="Footer Placeholder 2"/>
          <p:cNvSpPr>
            <a:spLocks noGrp="1"/>
          </p:cNvSpPr>
          <p:nvPr>
            <p:ph type="ftr" sz="quarter" idx="11"/>
          </p:nvPr>
        </p:nvSpPr>
        <p:spPr/>
        <p:txBody>
          <a:bodyPr/>
          <a:lstStyle/>
          <a:p>
            <a:pPr>
              <a:defRPr/>
            </a:pPr>
            <a:r>
              <a:rPr lang="hr-HR">
                <a:solidFill>
                  <a:srgbClr val="FF0000"/>
                </a:solidFill>
              </a:rPr>
              <a:t>(c) JSH 2020</a:t>
            </a:r>
            <a:endParaRPr lang="en-US">
              <a:solidFill>
                <a:srgbClr val="FF0000"/>
              </a:solidFill>
            </a:endParaRPr>
          </a:p>
        </p:txBody>
      </p:sp>
      <p:sp>
        <p:nvSpPr>
          <p:cNvPr id="2" name="Date Placeholder 1"/>
          <p:cNvSpPr>
            <a:spLocks noGrp="1"/>
          </p:cNvSpPr>
          <p:nvPr>
            <p:ph type="dt" sz="half" idx="10"/>
          </p:nvPr>
        </p:nvSpPr>
        <p:spPr/>
        <p:txBody>
          <a:bodyPr/>
          <a:lstStyle/>
          <a:p>
            <a:pPr>
              <a:defRPr/>
            </a:pPr>
            <a:fld id="{200D4DAD-10C3-4249-BA98-8716FAD6B75F}" type="datetime1">
              <a:t>3/6/20</a:t>
            </a:fld>
            <a:endParaRPr lang="en-US">
              <a:solidFill>
                <a:srgbClr val="40458C"/>
              </a:solidFill>
            </a:endParaRPr>
          </a:p>
        </p:txBody>
      </p:sp>
    </p:spTree>
    <p:extLst>
      <p:ext uri="{BB962C8B-B14F-4D97-AF65-F5344CB8AC3E}">
        <p14:creationId xmlns:p14="http://schemas.microsoft.com/office/powerpoint/2010/main" val="1736603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box(out)">
                                      <p:cBhvr>
                                        <p:cTn id="7" dur="500"/>
                                        <p:tgtEl>
                                          <p:spTgt spid="11571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5716"/>
                                        </p:tgtEl>
                                        <p:attrNameLst>
                                          <p:attrName>style.visibility</p:attrName>
                                        </p:attrNameLst>
                                      </p:cBhvr>
                                      <p:to>
                                        <p:strVal val="visible"/>
                                      </p:to>
                                    </p:set>
                                    <p:animEffect transition="in" filter="box(out)">
                                      <p:cBhvr>
                                        <p:cTn id="12" dur="500"/>
                                        <p:tgtEl>
                                          <p:spTgt spid="11571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P spid="11571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22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00"/>
            <a:ext cx="9143999" cy="7008201"/>
          </a:xfrm>
          <a:prstGeom prst="rect">
            <a:avLst/>
          </a:prstGeom>
        </p:spPr>
      </p:pic>
      <p:sp>
        <p:nvSpPr>
          <p:cNvPr id="3" name="TextBox 2"/>
          <p:cNvSpPr txBox="1"/>
          <p:nvPr/>
        </p:nvSpPr>
        <p:spPr>
          <a:xfrm>
            <a:off x="1218119" y="453528"/>
            <a:ext cx="2198927" cy="1200329"/>
          </a:xfrm>
          <a:prstGeom prst="rect">
            <a:avLst/>
          </a:prstGeom>
          <a:solidFill>
            <a:srgbClr val="C4BD97"/>
          </a:solidFill>
        </p:spPr>
        <p:txBody>
          <a:bodyPr wrap="none" rtlCol="0">
            <a:spAutoFit/>
          </a:bodyPr>
          <a:lstStyle/>
          <a:p>
            <a:pPr algn="ctr"/>
            <a:r>
              <a:rPr lang="en-US" b="1">
                <a:solidFill>
                  <a:srgbClr val="FF0000"/>
                </a:solidFill>
              </a:rPr>
              <a:t>TREE CLIMBING LION</a:t>
            </a:r>
          </a:p>
          <a:p>
            <a:pPr algn="ctr"/>
            <a:r>
              <a:rPr lang="en-US" b="1">
                <a:solidFill>
                  <a:srgbClr val="FF0000"/>
                </a:solidFill>
              </a:rPr>
              <a:t>Lake Manyara</a:t>
            </a:r>
          </a:p>
          <a:p>
            <a:pPr algn="ctr"/>
            <a:r>
              <a:rPr lang="en-US" b="1">
                <a:solidFill>
                  <a:srgbClr val="FF0000"/>
                </a:solidFill>
              </a:rPr>
              <a:t>Tanzania, 1979</a:t>
            </a:r>
          </a:p>
          <a:p>
            <a:pPr algn="ctr"/>
            <a:r>
              <a:rPr lang="en-US" b="1">
                <a:solidFill>
                  <a:srgbClr val="FF0000"/>
                </a:solidFill>
              </a:rPr>
              <a:t>(JSH Photo) </a:t>
            </a:r>
          </a:p>
        </p:txBody>
      </p:sp>
      <p:sp>
        <p:nvSpPr>
          <p:cNvPr id="4"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5" name="Rectangle 4"/>
          <p:cNvSpPr/>
          <p:nvPr/>
        </p:nvSpPr>
        <p:spPr>
          <a:xfrm>
            <a:off x="4309373" y="6063734"/>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26355644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22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00"/>
            <a:ext cx="9143999" cy="7008201"/>
          </a:xfrm>
          <a:prstGeom prst="rect">
            <a:avLst/>
          </a:prstGeom>
        </p:spPr>
      </p:pic>
      <p:sp>
        <p:nvSpPr>
          <p:cNvPr id="3" name="TextBox 2"/>
          <p:cNvSpPr txBox="1"/>
          <p:nvPr/>
        </p:nvSpPr>
        <p:spPr>
          <a:xfrm>
            <a:off x="1227351" y="725646"/>
            <a:ext cx="3269010" cy="923330"/>
          </a:xfrm>
          <a:prstGeom prst="rect">
            <a:avLst/>
          </a:prstGeom>
          <a:solidFill>
            <a:srgbClr val="C4BD97"/>
          </a:solidFill>
        </p:spPr>
        <p:txBody>
          <a:bodyPr wrap="none" rtlCol="0">
            <a:spAutoFit/>
          </a:bodyPr>
          <a:lstStyle/>
          <a:p>
            <a:pPr algn="ctr"/>
            <a:r>
              <a:rPr lang="en-US" b="1">
                <a:solidFill>
                  <a:srgbClr val="FF0000"/>
                </a:solidFill>
              </a:rPr>
              <a:t>TREE CLIMBING LION</a:t>
            </a:r>
          </a:p>
          <a:p>
            <a:pPr algn="ctr"/>
            <a:r>
              <a:rPr lang="en-US" b="1">
                <a:solidFill>
                  <a:srgbClr val="FF0000"/>
                </a:solidFill>
              </a:rPr>
              <a:t>Lake Manyara, 2020: </a:t>
            </a:r>
          </a:p>
          <a:p>
            <a:pPr algn="ctr"/>
            <a:r>
              <a:rPr lang="en-US" b="1">
                <a:solidFill>
                  <a:srgbClr val="FF0000"/>
                </a:solidFill>
              </a:rPr>
              <a:t>No Lion, No Tree, and No Lake</a:t>
            </a:r>
            <a:r>
              <a:rPr lang="mr-IN" b="1">
                <a:solidFill>
                  <a:srgbClr val="FF0000"/>
                </a:solidFill>
              </a:rPr>
              <a:t>…</a:t>
            </a:r>
            <a:endParaRPr lang="en-US" b="1">
              <a:solidFill>
                <a:srgbClr val="FF0000"/>
              </a:solidFill>
            </a:endParaRPr>
          </a:p>
        </p:txBody>
      </p:sp>
      <p:pic>
        <p:nvPicPr>
          <p:cNvPr id="4" name="Picture 3" descr="LAKEAMANYA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378" y="4185025"/>
            <a:ext cx="4260398" cy="2044747"/>
          </a:xfrm>
          <a:prstGeom prst="rect">
            <a:avLst/>
          </a:prstGeom>
        </p:spPr>
      </p:pic>
      <p:sp>
        <p:nvSpPr>
          <p:cNvPr id="5"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6" name="Rectangle 5"/>
          <p:cNvSpPr/>
          <p:nvPr/>
        </p:nvSpPr>
        <p:spPr>
          <a:xfrm>
            <a:off x="4037238" y="6371511"/>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945233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22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46422" cy="6858000"/>
          </a:xfrm>
          <a:prstGeom prst="rect">
            <a:avLst/>
          </a:prstGeom>
        </p:spPr>
      </p:pic>
      <p:sp>
        <p:nvSpPr>
          <p:cNvPr id="3" name="TextBox 2"/>
          <p:cNvSpPr txBox="1"/>
          <p:nvPr/>
        </p:nvSpPr>
        <p:spPr>
          <a:xfrm>
            <a:off x="907111" y="680262"/>
            <a:ext cx="2103761" cy="1569660"/>
          </a:xfrm>
          <a:prstGeom prst="rect">
            <a:avLst/>
          </a:prstGeom>
          <a:noFill/>
        </p:spPr>
        <p:txBody>
          <a:bodyPr wrap="none" rtlCol="0">
            <a:spAutoFit/>
          </a:bodyPr>
          <a:lstStyle/>
          <a:p>
            <a:r>
              <a:rPr lang="en-US" sz="2400" b="1">
                <a:solidFill>
                  <a:srgbClr val="FF0000"/>
                </a:solidFill>
              </a:rPr>
              <a:t>Mt. Kiliminjaro</a:t>
            </a:r>
          </a:p>
          <a:p>
            <a:pPr algn="ctr"/>
            <a:r>
              <a:rPr lang="en-US" sz="2400" b="1">
                <a:solidFill>
                  <a:srgbClr val="FF0000"/>
                </a:solidFill>
              </a:rPr>
              <a:t>1979</a:t>
            </a:r>
          </a:p>
          <a:p>
            <a:pPr algn="ctr"/>
            <a:r>
              <a:rPr lang="en-US" sz="2400" b="1">
                <a:solidFill>
                  <a:srgbClr val="FF0000"/>
                </a:solidFill>
              </a:rPr>
              <a:t>(JSH photo)</a:t>
            </a:r>
          </a:p>
          <a:p>
            <a:endParaRPr lang="en-US" sz="2400" b="1">
              <a:solidFill>
                <a:srgbClr val="FF0000"/>
              </a:solidFill>
            </a:endParaRPr>
          </a:p>
        </p:txBody>
      </p:sp>
      <p:sp>
        <p:nvSpPr>
          <p:cNvPr id="4"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5" name="Rectangle 4"/>
          <p:cNvSpPr/>
          <p:nvPr/>
        </p:nvSpPr>
        <p:spPr>
          <a:xfrm>
            <a:off x="4244578" y="6186845"/>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13501676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ummit-of-kilimanja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28977" cy="6858000"/>
          </a:xfrm>
          <a:prstGeom prst="rect">
            <a:avLst/>
          </a:prstGeom>
        </p:spPr>
      </p:pic>
      <p:sp>
        <p:nvSpPr>
          <p:cNvPr id="4" name="TextBox 3"/>
          <p:cNvSpPr txBox="1"/>
          <p:nvPr/>
        </p:nvSpPr>
        <p:spPr>
          <a:xfrm>
            <a:off x="1094948" y="696475"/>
            <a:ext cx="2103761" cy="830997"/>
          </a:xfrm>
          <a:prstGeom prst="rect">
            <a:avLst/>
          </a:prstGeom>
          <a:noFill/>
        </p:spPr>
        <p:txBody>
          <a:bodyPr wrap="none" rtlCol="0">
            <a:spAutoFit/>
          </a:bodyPr>
          <a:lstStyle/>
          <a:p>
            <a:pPr algn="ctr"/>
            <a:r>
              <a:rPr lang="en-US" sz="2400" b="1">
                <a:solidFill>
                  <a:srgbClr val="FF0000"/>
                </a:solidFill>
              </a:rPr>
              <a:t>Mt. Kiliminjaro</a:t>
            </a:r>
          </a:p>
          <a:p>
            <a:pPr algn="ctr"/>
            <a:r>
              <a:rPr lang="en-US" sz="2400" b="1">
                <a:solidFill>
                  <a:srgbClr val="FF0000"/>
                </a:solidFill>
              </a:rPr>
              <a:t>(2019)</a:t>
            </a:r>
          </a:p>
        </p:txBody>
      </p:sp>
      <p:sp>
        <p:nvSpPr>
          <p:cNvPr id="5"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2" name="Rectangle 1"/>
          <p:cNvSpPr/>
          <p:nvPr/>
        </p:nvSpPr>
        <p:spPr>
          <a:xfrm>
            <a:off x="4244578" y="6186845"/>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34231297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c708eb5902f462d4ecb67a92f97e50929d6883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extBox 5"/>
          <p:cNvSpPr txBox="1"/>
          <p:nvPr/>
        </p:nvSpPr>
        <p:spPr>
          <a:xfrm>
            <a:off x="1665959" y="832928"/>
            <a:ext cx="1274708" cy="923330"/>
          </a:xfrm>
          <a:prstGeom prst="rect">
            <a:avLst/>
          </a:prstGeom>
          <a:noFill/>
        </p:spPr>
        <p:txBody>
          <a:bodyPr wrap="none" rtlCol="0">
            <a:spAutoFit/>
          </a:bodyPr>
          <a:lstStyle/>
          <a:p>
            <a:r>
              <a:rPr lang="en-US" b="1">
                <a:solidFill>
                  <a:schemeClr val="bg2">
                    <a:lumMod val="75000"/>
                  </a:schemeClr>
                </a:solidFill>
              </a:rPr>
              <a:t>AUSTRALIA </a:t>
            </a:r>
          </a:p>
          <a:p>
            <a:r>
              <a:rPr lang="en-US" b="1">
                <a:solidFill>
                  <a:schemeClr val="bg2">
                    <a:lumMod val="75000"/>
                  </a:schemeClr>
                </a:solidFill>
              </a:rPr>
              <a:t>(2019) </a:t>
            </a:r>
          </a:p>
          <a:p>
            <a:endParaRPr lang="en-US">
              <a:solidFill>
                <a:srgbClr val="FF0000"/>
              </a:solidFill>
            </a:endParaRPr>
          </a:p>
        </p:txBody>
      </p:sp>
      <p:sp>
        <p:nvSpPr>
          <p:cNvPr id="7" name="Rectangle 6"/>
          <p:cNvSpPr/>
          <p:nvPr/>
        </p:nvSpPr>
        <p:spPr>
          <a:xfrm>
            <a:off x="4165015" y="332832"/>
            <a:ext cx="4572000" cy="369332"/>
          </a:xfrm>
          <a:prstGeom prst="rect">
            <a:avLst/>
          </a:prstGeom>
          <a:ln>
            <a:solidFill>
              <a:schemeClr val="bg2">
                <a:lumMod val="75000"/>
              </a:schemeClr>
            </a:solidFill>
          </a:ln>
        </p:spPr>
        <p:txBody>
          <a:bodyPr>
            <a:spAutoFit/>
          </a:bodyPr>
          <a:lstStyle/>
          <a:p>
            <a:endParaRPr lang="en-US">
              <a:solidFill>
                <a:srgbClr val="FF0000"/>
              </a:solidFill>
            </a:endParaRPr>
          </a:p>
        </p:txBody>
      </p:sp>
      <p:sp>
        <p:nvSpPr>
          <p:cNvPr id="8" name="Slide Number Placeholder 1"/>
          <p:cNvSpPr txBox="1">
            <a:spLocks/>
          </p:cNvSpPr>
          <p:nvPr/>
        </p:nvSpPr>
        <p:spPr>
          <a:xfrm>
            <a:off x="8186334" y="6248400"/>
            <a:ext cx="271867"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uk-UA" sz="1400" smtClean="0">
                <a:solidFill>
                  <a:srgbClr val="FF0000"/>
                </a:solidFill>
              </a:rPr>
              <a:pPr/>
              <a:t>26</a:t>
            </a:fld>
            <a:endParaRPr lang="uk-UA" sz="1400">
              <a:solidFill>
                <a:srgbClr val="FF0000"/>
              </a:solidFill>
            </a:endParaRPr>
          </a:p>
        </p:txBody>
      </p:sp>
      <p:sp>
        <p:nvSpPr>
          <p:cNvPr id="9" name="Rectangle 8"/>
          <p:cNvSpPr/>
          <p:nvPr/>
        </p:nvSpPr>
        <p:spPr>
          <a:xfrm>
            <a:off x="4085087" y="6248400"/>
            <a:ext cx="1107996"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pic>
        <p:nvPicPr>
          <p:cNvPr id="11" name="Picture 10" descr="iu.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394" y="3446636"/>
            <a:ext cx="4262605" cy="3411364"/>
          </a:xfrm>
          <a:prstGeom prst="rect">
            <a:avLst/>
          </a:prstGeom>
        </p:spPr>
      </p:pic>
      <p:pic>
        <p:nvPicPr>
          <p:cNvPr id="12" name="Picture 11" descr="071118e5f32f8c5f05df2736293244ebaf77cf7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394" y="-63439"/>
            <a:ext cx="4262606" cy="3510075"/>
          </a:xfrm>
          <a:prstGeom prst="rect">
            <a:avLst/>
          </a:prstGeom>
        </p:spPr>
      </p:pic>
    </p:spTree>
    <p:extLst>
      <p:ext uri="{BB962C8B-B14F-4D97-AF65-F5344CB8AC3E}">
        <p14:creationId xmlns:p14="http://schemas.microsoft.com/office/powerpoint/2010/main" val="3474181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5641583430_6fac4e655f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142" y="0"/>
            <a:ext cx="3809858" cy="2143045"/>
          </a:xfrm>
          <a:prstGeom prst="rect">
            <a:avLst/>
          </a:prstGeom>
        </p:spPr>
      </p:pic>
      <p:sp>
        <p:nvSpPr>
          <p:cNvPr id="5" name="Rectangle 4">
            <a:hlinkClick r:id="rId3"/>
          </p:cNvPr>
          <p:cNvSpPr/>
          <p:nvPr/>
        </p:nvSpPr>
        <p:spPr>
          <a:xfrm>
            <a:off x="169412" y="5111100"/>
            <a:ext cx="1633101" cy="1107996"/>
          </a:xfrm>
          <a:prstGeom prst="rect">
            <a:avLst/>
          </a:prstGeom>
        </p:spPr>
        <p:txBody>
          <a:bodyPr wrap="square">
            <a:spAutoFit/>
          </a:bodyPr>
          <a:lstStyle/>
          <a:p>
            <a:r>
              <a:rPr lang="en-US" sz="1100"/>
              <a:t>https://www.climatechangenews.com/2019/08/12/bolsonaro-shrugs-off-german-aid-cuts-deforestation-surges/</a:t>
            </a:r>
          </a:p>
        </p:txBody>
      </p:sp>
      <p:pic>
        <p:nvPicPr>
          <p:cNvPr id="4" name="Picture 3" descr="AMAZONFILES201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244709" cy="6858000"/>
          </a:xfrm>
          <a:prstGeom prst="rect">
            <a:avLst/>
          </a:prstGeom>
        </p:spPr>
      </p:pic>
      <p:sp>
        <p:nvSpPr>
          <p:cNvPr id="6" name="TextBox 5"/>
          <p:cNvSpPr txBox="1"/>
          <p:nvPr/>
        </p:nvSpPr>
        <p:spPr>
          <a:xfrm>
            <a:off x="1665959" y="832928"/>
            <a:ext cx="1300356" cy="923330"/>
          </a:xfrm>
          <a:prstGeom prst="rect">
            <a:avLst/>
          </a:prstGeom>
          <a:noFill/>
        </p:spPr>
        <p:txBody>
          <a:bodyPr wrap="none" rtlCol="0">
            <a:spAutoFit/>
          </a:bodyPr>
          <a:lstStyle/>
          <a:p>
            <a:r>
              <a:rPr lang="en-US">
                <a:solidFill>
                  <a:srgbClr val="FF0000"/>
                </a:solidFill>
              </a:rPr>
              <a:t>AMAZONAS</a:t>
            </a:r>
          </a:p>
          <a:p>
            <a:r>
              <a:rPr lang="en-US">
                <a:solidFill>
                  <a:srgbClr val="FF0000"/>
                </a:solidFill>
              </a:rPr>
              <a:t>(2019) </a:t>
            </a:r>
          </a:p>
          <a:p>
            <a:endParaRPr lang="en-US">
              <a:solidFill>
                <a:srgbClr val="FF0000"/>
              </a:solidFill>
            </a:endParaRPr>
          </a:p>
        </p:txBody>
      </p:sp>
      <p:sp>
        <p:nvSpPr>
          <p:cNvPr id="3" name="TextBox 2"/>
          <p:cNvSpPr txBox="1"/>
          <p:nvPr/>
        </p:nvSpPr>
        <p:spPr>
          <a:xfrm>
            <a:off x="676129" y="1841597"/>
            <a:ext cx="3126314" cy="646331"/>
          </a:xfrm>
          <a:prstGeom prst="rect">
            <a:avLst/>
          </a:prstGeom>
          <a:noFill/>
          <a:ln>
            <a:solidFill>
              <a:schemeClr val="bg2">
                <a:lumMod val="75000"/>
              </a:schemeClr>
            </a:solidFill>
          </a:ln>
        </p:spPr>
        <p:txBody>
          <a:bodyPr wrap="none" rtlCol="0">
            <a:spAutoFit/>
          </a:bodyPr>
          <a:lstStyle/>
          <a:p>
            <a:pPr algn="ctr"/>
            <a:r>
              <a:rPr lang="en-US">
                <a:solidFill>
                  <a:srgbClr val="FF0000"/>
                </a:solidFill>
              </a:rPr>
              <a:t>70k fires, ≈ 80% 1 year increase</a:t>
            </a:r>
          </a:p>
          <a:p>
            <a:pPr algn="ctr"/>
            <a:r>
              <a:rPr lang="en-US">
                <a:solidFill>
                  <a:srgbClr val="FF0000"/>
                </a:solidFill>
              </a:rPr>
              <a:t>(2018-19)</a:t>
            </a:r>
          </a:p>
        </p:txBody>
      </p:sp>
      <p:sp>
        <p:nvSpPr>
          <p:cNvPr id="7" name="Rectangle 6"/>
          <p:cNvSpPr/>
          <p:nvPr/>
        </p:nvSpPr>
        <p:spPr>
          <a:xfrm>
            <a:off x="4165015" y="332832"/>
            <a:ext cx="4572000" cy="646331"/>
          </a:xfrm>
          <a:prstGeom prst="rect">
            <a:avLst/>
          </a:prstGeom>
          <a:ln>
            <a:solidFill>
              <a:schemeClr val="bg2">
                <a:lumMod val="75000"/>
              </a:schemeClr>
            </a:solidFill>
          </a:ln>
        </p:spPr>
        <p:txBody>
          <a:bodyPr>
            <a:spAutoFit/>
          </a:bodyPr>
          <a:lstStyle/>
          <a:p>
            <a:r>
              <a:rPr lang="en-US">
                <a:solidFill>
                  <a:srgbClr val="FF0000"/>
                </a:solidFill>
              </a:rPr>
              <a:t>“Bolsonaro shrugs off German aid cuts, as deforestation surges”  -- Guardian, 8/12/19</a:t>
            </a:r>
          </a:p>
        </p:txBody>
      </p:sp>
      <p:sp>
        <p:nvSpPr>
          <p:cNvPr id="9" name="Rectangle 8"/>
          <p:cNvSpPr/>
          <p:nvPr/>
        </p:nvSpPr>
        <p:spPr>
          <a:xfrm>
            <a:off x="4104324" y="6248400"/>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16416081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u-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65959" y="832928"/>
            <a:ext cx="1351652" cy="923330"/>
          </a:xfrm>
          <a:prstGeom prst="rect">
            <a:avLst/>
          </a:prstGeom>
          <a:noFill/>
        </p:spPr>
        <p:txBody>
          <a:bodyPr wrap="none" rtlCol="0">
            <a:spAutoFit/>
          </a:bodyPr>
          <a:lstStyle/>
          <a:p>
            <a:r>
              <a:rPr lang="en-US" b="1">
                <a:solidFill>
                  <a:schemeClr val="bg2">
                    <a:lumMod val="75000"/>
                  </a:schemeClr>
                </a:solidFill>
              </a:rPr>
              <a:t>CALIFORNIA</a:t>
            </a:r>
            <a:r>
              <a:rPr lang="en-US" b="1">
                <a:solidFill>
                  <a:schemeClr val="bg2">
                    <a:lumMod val="75000"/>
                  </a:schemeClr>
                </a:solidFill>
              </a:rPr>
              <a:t> </a:t>
            </a:r>
          </a:p>
          <a:p>
            <a:r>
              <a:rPr lang="en-US" b="1">
                <a:solidFill>
                  <a:schemeClr val="bg2">
                    <a:lumMod val="75000"/>
                  </a:schemeClr>
                </a:solidFill>
              </a:rPr>
              <a:t>(2019) </a:t>
            </a:r>
          </a:p>
          <a:p>
            <a:endParaRPr lang="en-US">
              <a:solidFill>
                <a:srgbClr val="FF0000"/>
              </a:solidFill>
            </a:endParaRPr>
          </a:p>
        </p:txBody>
      </p:sp>
      <p:sp>
        <p:nvSpPr>
          <p:cNvPr id="7" name="Rectangle 6"/>
          <p:cNvSpPr/>
          <p:nvPr/>
        </p:nvSpPr>
        <p:spPr>
          <a:xfrm>
            <a:off x="4165015" y="332832"/>
            <a:ext cx="4572000" cy="369332"/>
          </a:xfrm>
          <a:prstGeom prst="rect">
            <a:avLst/>
          </a:prstGeom>
          <a:ln>
            <a:solidFill>
              <a:schemeClr val="bg2">
                <a:lumMod val="75000"/>
              </a:schemeClr>
            </a:solidFill>
          </a:ln>
        </p:spPr>
        <p:txBody>
          <a:bodyPr>
            <a:spAutoFit/>
          </a:bodyPr>
          <a:lstStyle/>
          <a:p>
            <a:endParaRPr lang="en-US">
              <a:solidFill>
                <a:srgbClr val="FF0000"/>
              </a:solidFill>
            </a:endParaRPr>
          </a:p>
        </p:txBody>
      </p:sp>
      <p:sp>
        <p:nvSpPr>
          <p:cNvPr id="8" name="Slide Number Placeholder 1"/>
          <p:cNvSpPr txBox="1">
            <a:spLocks/>
          </p:cNvSpPr>
          <p:nvPr/>
        </p:nvSpPr>
        <p:spPr>
          <a:xfrm>
            <a:off x="8186334" y="6248400"/>
            <a:ext cx="271867"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uk-UA" sz="1400" smtClean="0">
                <a:solidFill>
                  <a:srgbClr val="FF0000"/>
                </a:solidFill>
              </a:rPr>
              <a:pPr/>
              <a:t>28</a:t>
            </a:fld>
            <a:endParaRPr lang="uk-UA" sz="1400">
              <a:solidFill>
                <a:srgbClr val="FF0000"/>
              </a:solidFill>
            </a:endParaRPr>
          </a:p>
        </p:txBody>
      </p:sp>
      <p:sp>
        <p:nvSpPr>
          <p:cNvPr id="9" name="Rectangle 8"/>
          <p:cNvSpPr/>
          <p:nvPr/>
        </p:nvSpPr>
        <p:spPr>
          <a:xfrm>
            <a:off x="4085087" y="6248400"/>
            <a:ext cx="1107996"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40370818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SAOPAULOBLACK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Black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45995"/>
            <a:ext cx="2147245" cy="1727279"/>
          </a:xfrm>
          <a:prstGeom prst="rect">
            <a:avLst/>
          </a:prstGeom>
        </p:spPr>
      </p:pic>
      <p:sp>
        <p:nvSpPr>
          <p:cNvPr id="11" name="TextBox 10"/>
          <p:cNvSpPr txBox="1"/>
          <p:nvPr/>
        </p:nvSpPr>
        <p:spPr>
          <a:xfrm>
            <a:off x="5493097" y="402480"/>
            <a:ext cx="1125466" cy="646331"/>
          </a:xfrm>
          <a:prstGeom prst="rect">
            <a:avLst/>
          </a:prstGeom>
          <a:noFill/>
          <a:ln>
            <a:solidFill>
              <a:srgbClr val="C4BD97"/>
            </a:solidFill>
          </a:ln>
        </p:spPr>
        <p:txBody>
          <a:bodyPr wrap="none" rtlCol="0">
            <a:spAutoFit/>
          </a:bodyPr>
          <a:lstStyle/>
          <a:p>
            <a:pPr algn="ctr"/>
            <a:r>
              <a:rPr lang="en-US" b="1">
                <a:solidFill>
                  <a:srgbClr val="FF0000"/>
                </a:solidFill>
              </a:rPr>
              <a:t>Sao Paulo</a:t>
            </a:r>
          </a:p>
          <a:p>
            <a:pPr algn="ctr"/>
            <a:r>
              <a:rPr lang="en-US" b="1">
                <a:solidFill>
                  <a:srgbClr val="FF0000"/>
                </a:solidFill>
              </a:rPr>
              <a:t>(2019)</a:t>
            </a:r>
          </a:p>
        </p:txBody>
      </p:sp>
      <p:sp>
        <p:nvSpPr>
          <p:cNvPr id="2" name="Rectangle 1"/>
          <p:cNvSpPr/>
          <p:nvPr/>
        </p:nvSpPr>
        <p:spPr>
          <a:xfrm>
            <a:off x="4037239" y="6248400"/>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
        <p:nvSpPr>
          <p:cNvPr id="14" name="TextBox 13"/>
          <p:cNvSpPr txBox="1"/>
          <p:nvPr/>
        </p:nvSpPr>
        <p:spPr>
          <a:xfrm>
            <a:off x="1194062" y="2213499"/>
            <a:ext cx="1138653" cy="369332"/>
          </a:xfrm>
          <a:prstGeom prst="rect">
            <a:avLst/>
          </a:prstGeom>
          <a:noFill/>
          <a:ln>
            <a:solidFill>
              <a:srgbClr val="C4BD97"/>
            </a:solidFill>
          </a:ln>
        </p:spPr>
        <p:txBody>
          <a:bodyPr wrap="none" rtlCol="0">
            <a:spAutoFit/>
          </a:bodyPr>
          <a:lstStyle/>
          <a:p>
            <a:pPr algn="ctr"/>
            <a:r>
              <a:rPr lang="en-US">
                <a:solidFill>
                  <a:srgbClr val="FF0000"/>
                </a:solidFill>
              </a:rPr>
              <a:t>Black Rain</a:t>
            </a:r>
          </a:p>
        </p:txBody>
      </p:sp>
    </p:spTree>
    <p:extLst>
      <p:ext uri="{BB962C8B-B14F-4D97-AF65-F5344CB8AC3E}">
        <p14:creationId xmlns:p14="http://schemas.microsoft.com/office/powerpoint/2010/main" val="6310222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4" name="Slide Number Placeholder 3"/>
          <p:cNvSpPr>
            <a:spLocks noGrp="1"/>
          </p:cNvSpPr>
          <p:nvPr>
            <p:ph type="sldNum" sz="quarter" idx="12"/>
          </p:nvPr>
        </p:nvSpPr>
        <p:spPr/>
        <p:txBody>
          <a:bodyPr/>
          <a:lstStyle/>
          <a:p>
            <a:pPr>
              <a:defRPr/>
            </a:pPr>
            <a:fld id="{F1DE8D1F-427E-0949-B53B-94B6B4DC78AA}" type="slidenum">
              <a:rPr lang="en-US">
                <a:solidFill>
                  <a:srgbClr val="002D6A">
                    <a:tint val="75000"/>
                  </a:srgbClr>
                </a:solidFill>
                <a:latin typeface="Calibri"/>
              </a:rPr>
              <a:pPr>
                <a:defRPr/>
              </a:pPr>
              <a:t>3</a:t>
            </a:fld>
            <a:endParaRPr lang="en-US">
              <a:solidFill>
                <a:srgbClr val="002D6A">
                  <a:tint val="75000"/>
                </a:srgbClr>
              </a:solidFill>
              <a:latin typeface="Calibri"/>
            </a:endParaRPr>
          </a:p>
        </p:txBody>
      </p:sp>
      <p:pic>
        <p:nvPicPr>
          <p:cNvPr id="5" name="Picture 4" descr="EARTHFromM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86" y="0"/>
            <a:ext cx="9463196" cy="6858000"/>
          </a:xfrm>
          <a:prstGeom prst="rect">
            <a:avLst/>
          </a:prstGeom>
        </p:spPr>
      </p:pic>
      <p:sp>
        <p:nvSpPr>
          <p:cNvPr id="7" name="Rectangle 6"/>
          <p:cNvSpPr/>
          <p:nvPr/>
        </p:nvSpPr>
        <p:spPr>
          <a:xfrm>
            <a:off x="8153282" y="6186845"/>
            <a:ext cx="275661" cy="307777"/>
          </a:xfrm>
          <a:prstGeom prst="rect">
            <a:avLst/>
          </a:prstGeom>
        </p:spPr>
        <p:txBody>
          <a:bodyPr wrap="none">
            <a:spAutoFit/>
          </a:bodyPr>
          <a:lstStyle/>
          <a:p>
            <a:pPr>
              <a:defRPr/>
            </a:pPr>
            <a:fld id="{F1DE8D1F-427E-0949-B53B-94B6B4DC78AA}" type="slidenum">
              <a:rPr lang="en-US" sz="1400">
                <a:solidFill>
                  <a:srgbClr val="FF0000"/>
                </a:solidFill>
              </a:rPr>
              <a:pPr>
                <a:defRPr/>
              </a:pPr>
              <a:t>3</a:t>
            </a:fld>
            <a:endParaRPr lang="en-US" sz="1400">
              <a:solidFill>
                <a:srgbClr val="FF0000"/>
              </a:solidFill>
            </a:endParaRPr>
          </a:p>
        </p:txBody>
      </p:sp>
      <p:sp>
        <p:nvSpPr>
          <p:cNvPr id="2" name="Date Placeholder 1"/>
          <p:cNvSpPr>
            <a:spLocks noGrp="1"/>
          </p:cNvSpPr>
          <p:nvPr>
            <p:ph type="dt" sz="half" idx="10"/>
          </p:nvPr>
        </p:nvSpPr>
        <p:spPr/>
        <p:txBody>
          <a:bodyPr/>
          <a:lstStyle/>
          <a:p>
            <a:pPr>
              <a:defRPr/>
            </a:pPr>
            <a:fld id="{759F4DE3-A5B3-4A4D-8B77-D3D6FC141044}" type="datetime1">
              <a:t>3/6/20</a:t>
            </a:fld>
            <a:endParaRPr lang="en-US">
              <a:solidFill>
                <a:srgbClr val="002D6A">
                  <a:tint val="75000"/>
                </a:srgbClr>
              </a:solidFill>
              <a:latin typeface="Calibri"/>
            </a:endParaRPr>
          </a:p>
        </p:txBody>
      </p:sp>
      <p:sp>
        <p:nvSpPr>
          <p:cNvPr id="8" name="TextBox 7"/>
          <p:cNvSpPr txBox="1"/>
          <p:nvPr/>
        </p:nvSpPr>
        <p:spPr>
          <a:xfrm>
            <a:off x="3813194" y="6368806"/>
            <a:ext cx="910300" cy="276999"/>
          </a:xfrm>
          <a:prstGeom prst="rect">
            <a:avLst/>
          </a:prstGeom>
          <a:noFill/>
        </p:spPr>
        <p:txBody>
          <a:bodyPr wrap="none" rtlCol="0">
            <a:spAutoFit/>
          </a:bodyPr>
          <a:lstStyle/>
          <a:p>
            <a:r>
              <a:rPr lang="de-DE" sz="1200">
                <a:solidFill>
                  <a:srgbClr val="FF0000"/>
                </a:solidFill>
              </a:rPr>
              <a:t>© JSH 2020</a:t>
            </a:r>
            <a:endParaRPr lang="en-US" sz="1200">
              <a:solidFill>
                <a:srgbClr val="FF0000"/>
              </a:solidFill>
            </a:endParaRPr>
          </a:p>
        </p:txBody>
      </p:sp>
      <p:sp>
        <p:nvSpPr>
          <p:cNvPr id="9" name="TextBox 8"/>
          <p:cNvSpPr txBox="1"/>
          <p:nvPr/>
        </p:nvSpPr>
        <p:spPr>
          <a:xfrm>
            <a:off x="802776" y="686710"/>
            <a:ext cx="3251427" cy="369332"/>
          </a:xfrm>
          <a:prstGeom prst="rect">
            <a:avLst/>
          </a:prstGeom>
          <a:solidFill>
            <a:schemeClr val="tx1">
              <a:lumMod val="40000"/>
              <a:lumOff val="60000"/>
            </a:schemeClr>
          </a:solidFill>
          <a:ln>
            <a:noFill/>
          </a:ln>
        </p:spPr>
        <p:txBody>
          <a:bodyPr wrap="none" rtlCol="0">
            <a:spAutoFit/>
          </a:bodyPr>
          <a:lstStyle/>
          <a:p>
            <a:r>
              <a:rPr lang="en-US" b="1">
                <a:solidFill>
                  <a:srgbClr val="002D6A"/>
                </a:solidFill>
              </a:rPr>
              <a:t>From a distance, all looks well</a:t>
            </a:r>
            <a:r>
              <a:rPr lang="mr-IN">
                <a:solidFill>
                  <a:srgbClr val="002D6A"/>
                </a:solidFill>
              </a:rPr>
              <a:t>…</a:t>
            </a:r>
            <a:endParaRPr lang="en-US">
              <a:solidFill>
                <a:srgbClr val="002D6A"/>
              </a:solidFill>
            </a:endParaRPr>
          </a:p>
        </p:txBody>
      </p:sp>
    </p:spTree>
    <p:extLst>
      <p:ext uri="{BB962C8B-B14F-4D97-AF65-F5344CB8AC3E}">
        <p14:creationId xmlns:p14="http://schemas.microsoft.com/office/powerpoint/2010/main" val="3008316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ELHISMO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82"/>
            <a:ext cx="9144000" cy="7429787"/>
          </a:xfrm>
          <a:prstGeom prst="rect">
            <a:avLst/>
          </a:prstGeom>
        </p:spPr>
      </p:pic>
      <p:sp>
        <p:nvSpPr>
          <p:cNvPr id="3" name="TextBox 2"/>
          <p:cNvSpPr txBox="1"/>
          <p:nvPr/>
        </p:nvSpPr>
        <p:spPr>
          <a:xfrm>
            <a:off x="1122800" y="1075511"/>
            <a:ext cx="935172" cy="769441"/>
          </a:xfrm>
          <a:prstGeom prst="rect">
            <a:avLst/>
          </a:prstGeom>
          <a:noFill/>
        </p:spPr>
        <p:txBody>
          <a:bodyPr wrap="none" rtlCol="0">
            <a:spAutoFit/>
          </a:bodyPr>
          <a:lstStyle/>
          <a:p>
            <a:pPr algn="ctr"/>
            <a:r>
              <a:rPr lang="en-US" sz="2400" b="1"/>
              <a:t>DELHI</a:t>
            </a:r>
          </a:p>
          <a:p>
            <a:pPr algn="ctr"/>
            <a:r>
              <a:rPr lang="en-US" sz="2000" b="1"/>
              <a:t>(2019)</a:t>
            </a:r>
            <a:endParaRPr lang="en-US"/>
          </a:p>
        </p:txBody>
      </p:sp>
      <p:sp>
        <p:nvSpPr>
          <p:cNvPr id="4" name="Footer Placeholder 2"/>
          <p:cNvSpPr txBox="1">
            <a:spLocks/>
          </p:cNvSpPr>
          <p:nvPr/>
        </p:nvSpPr>
        <p:spPr>
          <a:xfrm>
            <a:off x="3124200" y="6248400"/>
            <a:ext cx="28956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is-IS" sz="1400">
                <a:solidFill>
                  <a:srgbClr val="FF0000"/>
                </a:solidFill>
              </a:rPr>
              <a:t>(c) JSH 2020</a:t>
            </a:r>
            <a:endParaRPr lang="en-US" sz="1400">
              <a:solidFill>
                <a:srgbClr val="FF0000"/>
              </a:solidFill>
            </a:endParaRPr>
          </a:p>
        </p:txBody>
      </p:sp>
      <p:sp>
        <p:nvSpPr>
          <p:cNvPr id="5"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Tree>
    <p:extLst>
      <p:ext uri="{BB962C8B-B14F-4D97-AF65-F5344CB8AC3E}">
        <p14:creationId xmlns:p14="http://schemas.microsoft.com/office/powerpoint/2010/main" val="11753349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9" name="Shape 8349"/>
          <p:cNvSpPr>
            <a:spLocks noGrp="1"/>
          </p:cNvSpPr>
          <p:nvPr>
            <p:ph type="sldNum" sz="quarter" idx="2"/>
          </p:nvPr>
        </p:nvSpPr>
        <p:spPr>
          <a:xfrm>
            <a:off x="4483099" y="6500812"/>
            <a:ext cx="168873" cy="24923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31</a:t>
            </a:fld>
            <a:endParaRPr/>
          </a:p>
        </p:txBody>
      </p:sp>
      <p:pic>
        <p:nvPicPr>
          <p:cNvPr id="2" name="Picture 1"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5"/>
            <a:ext cx="6111063" cy="3760654"/>
          </a:xfrm>
          <a:prstGeom prst="rect">
            <a:avLst/>
          </a:prstGeom>
        </p:spPr>
      </p:pic>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677" y="3760654"/>
            <a:ext cx="5039323" cy="3023594"/>
          </a:xfrm>
          <a:prstGeom prst="rect">
            <a:avLst/>
          </a:prstGeom>
        </p:spPr>
      </p:pic>
      <p:pic>
        <p:nvPicPr>
          <p:cNvPr id="5" name="Picture 4"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483" y="0"/>
            <a:ext cx="4348517" cy="3760654"/>
          </a:xfrm>
          <a:prstGeom prst="rect">
            <a:avLst/>
          </a:prstGeom>
        </p:spPr>
      </p:pic>
      <p:pic>
        <p:nvPicPr>
          <p:cNvPr id="7" name="Picture 6" descr="-1x-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60654"/>
            <a:ext cx="4795483" cy="3097346"/>
          </a:xfrm>
          <a:prstGeom prst="rect">
            <a:avLst/>
          </a:prstGeom>
        </p:spPr>
      </p:pic>
      <p:sp>
        <p:nvSpPr>
          <p:cNvPr id="8" name="TextBox 7"/>
          <p:cNvSpPr txBox="1"/>
          <p:nvPr/>
        </p:nvSpPr>
        <p:spPr>
          <a:xfrm>
            <a:off x="810935" y="467924"/>
            <a:ext cx="11004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hangingPunct="0"/>
            <a:r>
              <a:rPr lang="en-US" sz="2000" b="1" kern="0" dirty="0">
                <a:solidFill>
                  <a:srgbClr val="FF0000"/>
                </a:solidFill>
                <a:latin typeface="Verdana"/>
                <a:ea typeface="Verdana"/>
                <a:cs typeface="Verdana"/>
                <a:sym typeface="Verdana"/>
              </a:rPr>
              <a:t>China</a:t>
            </a:r>
          </a:p>
          <a:p>
            <a:pPr defTabSz="914400" hangingPunct="0"/>
            <a:r>
              <a:rPr lang="en-US" sz="2000" b="1" kern="0" dirty="0">
                <a:solidFill>
                  <a:srgbClr val="FF0000"/>
                </a:solidFill>
                <a:latin typeface="Verdana"/>
                <a:ea typeface="Verdana"/>
                <a:cs typeface="Verdana"/>
                <a:sym typeface="Verdana"/>
              </a:rPr>
              <a:t>(2019)</a:t>
            </a:r>
            <a:endParaRPr lang="en-US" sz="2400" b="1" kern="0" dirty="0">
              <a:solidFill>
                <a:srgbClr val="FF0000"/>
              </a:solidFill>
              <a:latin typeface="Verdana"/>
              <a:ea typeface="Verdana"/>
              <a:cs typeface="Verdana"/>
              <a:sym typeface="Verdana"/>
            </a:endParaRPr>
          </a:p>
        </p:txBody>
      </p:sp>
      <p:sp>
        <p:nvSpPr>
          <p:cNvPr id="9" name="TextBox 8"/>
          <p:cNvSpPr txBox="1"/>
          <p:nvPr/>
        </p:nvSpPr>
        <p:spPr>
          <a:xfrm>
            <a:off x="3816901" y="6379229"/>
            <a:ext cx="1105403" cy="307777"/>
          </a:xfrm>
          <a:prstGeom prst="rect">
            <a:avLst/>
          </a:prstGeom>
          <a:noFill/>
        </p:spPr>
        <p:txBody>
          <a:bodyPr wrap="none" rtlCol="0">
            <a:spAutoFit/>
          </a:bodyPr>
          <a:lstStyle/>
          <a:p>
            <a:r>
              <a:rPr lang="de-DE" sz="1400">
                <a:solidFill>
                  <a:srgbClr val="FF0000"/>
                </a:solidFill>
              </a:rPr>
              <a:t>©JSH 2020</a:t>
            </a:r>
            <a:endParaRPr lang="en-US" sz="1400">
              <a:solidFill>
                <a:srgbClr val="FF0000"/>
              </a:solidFill>
            </a:endParaRPr>
          </a:p>
        </p:txBody>
      </p:sp>
      <p:sp>
        <p:nvSpPr>
          <p:cNvPr id="10"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Tree>
    <p:extLst>
      <p:ext uri="{BB962C8B-B14F-4D97-AF65-F5344CB8AC3E}">
        <p14:creationId xmlns:p14="http://schemas.microsoft.com/office/powerpoint/2010/main" val="24033306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21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5607263"/>
          </a:xfrm>
          <a:prstGeom prst="rect">
            <a:avLst/>
          </a:prstGeom>
        </p:spPr>
      </p:pic>
      <p:sp>
        <p:nvSpPr>
          <p:cNvPr id="3" name="TextBox 2"/>
          <p:cNvSpPr txBox="1"/>
          <p:nvPr/>
        </p:nvSpPr>
        <p:spPr>
          <a:xfrm>
            <a:off x="1188020" y="622300"/>
            <a:ext cx="2034732" cy="954107"/>
          </a:xfrm>
          <a:prstGeom prst="rect">
            <a:avLst/>
          </a:prstGeom>
          <a:noFill/>
        </p:spPr>
        <p:txBody>
          <a:bodyPr wrap="none" rtlCol="0">
            <a:spAutoFit/>
          </a:bodyPr>
          <a:lstStyle/>
          <a:p>
            <a:r>
              <a:rPr lang="en-US" sz="2800" b="1"/>
              <a:t>GREENLAND</a:t>
            </a:r>
          </a:p>
          <a:p>
            <a:r>
              <a:rPr lang="en-US" sz="2800" b="1"/>
              <a:t>(2019)</a:t>
            </a:r>
            <a:r>
              <a:rPr lang="en-US"/>
              <a:t> </a:t>
            </a:r>
          </a:p>
        </p:txBody>
      </p:sp>
      <p:sp>
        <p:nvSpPr>
          <p:cNvPr id="4" name="Footer Placeholder 2"/>
          <p:cNvSpPr txBox="1">
            <a:spLocks/>
          </p:cNvSpPr>
          <p:nvPr/>
        </p:nvSpPr>
        <p:spPr>
          <a:xfrm>
            <a:off x="3124200" y="6248400"/>
            <a:ext cx="28956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is-IS" sz="1400">
                <a:solidFill>
                  <a:srgbClr val="FF0000"/>
                </a:solidFill>
              </a:rPr>
              <a:t>(c) JSH 2020</a:t>
            </a:r>
            <a:endParaRPr lang="en-US" sz="1400">
              <a:solidFill>
                <a:srgbClr val="FF0000"/>
              </a:solidFill>
            </a:endParaRPr>
          </a:p>
        </p:txBody>
      </p:sp>
      <p:sp>
        <p:nvSpPr>
          <p:cNvPr id="5" name="TextBox 4"/>
          <p:cNvSpPr txBox="1"/>
          <p:nvPr/>
        </p:nvSpPr>
        <p:spPr>
          <a:xfrm>
            <a:off x="1399542" y="2202853"/>
            <a:ext cx="2337574" cy="1200329"/>
          </a:xfrm>
          <a:prstGeom prst="rect">
            <a:avLst/>
          </a:prstGeom>
          <a:noFill/>
          <a:ln>
            <a:solidFill>
              <a:schemeClr val="tx1"/>
            </a:solidFill>
          </a:ln>
        </p:spPr>
        <p:txBody>
          <a:bodyPr wrap="none" rtlCol="0">
            <a:spAutoFit/>
          </a:bodyPr>
          <a:lstStyle/>
          <a:p>
            <a:r>
              <a:rPr lang="en-US" b="1" i="1">
                <a:solidFill>
                  <a:srgbClr val="FF0000"/>
                </a:solidFill>
              </a:rPr>
              <a:t>“Lost 217 billion tons</a:t>
            </a:r>
          </a:p>
          <a:p>
            <a:r>
              <a:rPr lang="en-US" b="1" i="1">
                <a:solidFill>
                  <a:srgbClr val="FF0000"/>
                </a:solidFill>
              </a:rPr>
              <a:t>of ice in July 2017..</a:t>
            </a:r>
          </a:p>
          <a:p>
            <a:r>
              <a:rPr lang="en-US" b="1" i="1">
                <a:solidFill>
                  <a:srgbClr val="FF0000"/>
                </a:solidFill>
              </a:rPr>
              <a:t>including 11 b tons on</a:t>
            </a:r>
          </a:p>
          <a:p>
            <a:r>
              <a:rPr lang="en-US" b="1" i="1">
                <a:solidFill>
                  <a:srgbClr val="FF0000"/>
                </a:solidFill>
              </a:rPr>
              <a:t>July 31 2019..”</a:t>
            </a:r>
          </a:p>
        </p:txBody>
      </p:sp>
      <p:sp>
        <p:nvSpPr>
          <p:cNvPr id="6"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smtClean="0">
                <a:solidFill>
                  <a:srgbClr val="FF0000"/>
                </a:solidFill>
              </a:rPr>
              <a:t> </a:t>
            </a:r>
            <a:endParaRPr lang="uk-UA" sz="1400">
              <a:solidFill>
                <a:srgbClr val="FF0000"/>
              </a:solidFill>
            </a:endParaRPr>
          </a:p>
        </p:txBody>
      </p:sp>
    </p:spTree>
    <p:extLst>
      <p:ext uri="{BB962C8B-B14F-4D97-AF65-F5344CB8AC3E}">
        <p14:creationId xmlns:p14="http://schemas.microsoft.com/office/powerpoint/2010/main" val="620078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OLIV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982685" y="1231006"/>
            <a:ext cx="1345215" cy="1015663"/>
          </a:xfrm>
          <a:prstGeom prst="rect">
            <a:avLst/>
          </a:prstGeom>
          <a:noFill/>
        </p:spPr>
        <p:txBody>
          <a:bodyPr wrap="none" rtlCol="0">
            <a:spAutoFit/>
          </a:bodyPr>
          <a:lstStyle/>
          <a:p>
            <a:pPr algn="ctr"/>
            <a:r>
              <a:rPr lang="en-US" sz="2000" b="1">
                <a:solidFill>
                  <a:srgbClr val="FF0000"/>
                </a:solidFill>
              </a:rPr>
              <a:t>BOLIVIA</a:t>
            </a:r>
          </a:p>
          <a:p>
            <a:pPr algn="ctr"/>
            <a:r>
              <a:rPr lang="en-US" sz="2000" b="1">
                <a:solidFill>
                  <a:srgbClr val="FF0000"/>
                </a:solidFill>
              </a:rPr>
              <a:t>Chacaltaya </a:t>
            </a:r>
          </a:p>
          <a:p>
            <a:pPr algn="ctr"/>
            <a:r>
              <a:rPr lang="en-US" sz="2000" b="1">
                <a:solidFill>
                  <a:srgbClr val="FF0000"/>
                </a:solidFill>
              </a:rPr>
              <a:t>(2019) </a:t>
            </a:r>
          </a:p>
        </p:txBody>
      </p:sp>
      <p:sp>
        <p:nvSpPr>
          <p:cNvPr id="6" name="Footer Placeholder 2"/>
          <p:cNvSpPr txBox="1">
            <a:spLocks/>
          </p:cNvSpPr>
          <p:nvPr/>
        </p:nvSpPr>
        <p:spPr>
          <a:xfrm>
            <a:off x="3124200" y="6248400"/>
            <a:ext cx="28956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31126629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474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405"/>
            <a:ext cx="9144000" cy="7093405"/>
          </a:xfrm>
          <a:prstGeom prst="rect">
            <a:avLst/>
          </a:prstGeom>
        </p:spPr>
      </p:pic>
      <p:pic>
        <p:nvPicPr>
          <p:cNvPr id="4" name="Picture 3" descr="GREATBARRI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539"/>
            <a:ext cx="9144000" cy="7789183"/>
          </a:xfrm>
          <a:prstGeom prst="rect">
            <a:avLst/>
          </a:prstGeom>
        </p:spPr>
      </p:pic>
      <p:sp>
        <p:nvSpPr>
          <p:cNvPr id="3" name="TextBox 2"/>
          <p:cNvSpPr txBox="1"/>
          <p:nvPr/>
        </p:nvSpPr>
        <p:spPr>
          <a:xfrm>
            <a:off x="1512614" y="980056"/>
            <a:ext cx="2908068" cy="1200328"/>
          </a:xfrm>
          <a:prstGeom prst="rect">
            <a:avLst/>
          </a:prstGeom>
          <a:noFill/>
        </p:spPr>
        <p:txBody>
          <a:bodyPr wrap="none" rtlCol="0">
            <a:spAutoFit/>
          </a:bodyPr>
          <a:lstStyle/>
          <a:p>
            <a:pPr algn="ctr"/>
            <a:r>
              <a:rPr lang="en-US" sz="2400" b="1">
                <a:solidFill>
                  <a:srgbClr val="FF0000"/>
                </a:solidFill>
              </a:rPr>
              <a:t>GREAT BARRIER REEF </a:t>
            </a:r>
          </a:p>
          <a:p>
            <a:pPr algn="ctr"/>
            <a:r>
              <a:rPr lang="mr-IN" sz="2400" b="1">
                <a:solidFill>
                  <a:srgbClr val="FF0000"/>
                </a:solidFill>
              </a:rPr>
              <a:t>…</a:t>
            </a:r>
            <a:r>
              <a:rPr lang="en-US" sz="2400" b="1">
                <a:solidFill>
                  <a:srgbClr val="FF0000"/>
                </a:solidFill>
              </a:rPr>
              <a:t>.Half dead</a:t>
            </a:r>
          </a:p>
          <a:p>
            <a:pPr algn="ctr"/>
            <a:r>
              <a:rPr lang="en-US" sz="2400" b="1">
                <a:solidFill>
                  <a:srgbClr val="FF0000"/>
                </a:solidFill>
              </a:rPr>
              <a:t>(2019)</a:t>
            </a:r>
          </a:p>
        </p:txBody>
      </p:sp>
      <p:sp>
        <p:nvSpPr>
          <p:cNvPr id="5"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6" name="Rectangle 5"/>
          <p:cNvSpPr/>
          <p:nvPr/>
        </p:nvSpPr>
        <p:spPr>
          <a:xfrm>
            <a:off x="4078263" y="5817513"/>
            <a:ext cx="1318089" cy="369332"/>
          </a:xfrm>
          <a:prstGeom prst="rect">
            <a:avLst/>
          </a:prstGeom>
        </p:spPr>
        <p:txBody>
          <a:bodyPr wrap="none">
            <a:spAutoFit/>
          </a:bodyPr>
          <a:lstStyle/>
          <a:p>
            <a:pPr algn="ctr">
              <a:defRPr/>
            </a:pPr>
            <a:r>
              <a:rPr lang="is-IS">
                <a:solidFill>
                  <a:srgbClr val="FF0000"/>
                </a:solidFill>
              </a:rPr>
              <a:t>(c) JSH 2020</a:t>
            </a:r>
            <a:endParaRPr lang="en-US">
              <a:solidFill>
                <a:srgbClr val="FF0000"/>
              </a:solidFill>
            </a:endParaRPr>
          </a:p>
        </p:txBody>
      </p:sp>
    </p:spTree>
    <p:extLst>
      <p:ext uri="{BB962C8B-B14F-4D97-AF65-F5344CB8AC3E}">
        <p14:creationId xmlns:p14="http://schemas.microsoft.com/office/powerpoint/2010/main" val="18869092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0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981"/>
            <a:ext cx="4478973" cy="3023307"/>
          </a:xfrm>
          <a:prstGeom prst="rect">
            <a:avLst/>
          </a:prstGeom>
        </p:spPr>
      </p:pic>
      <p:pic>
        <p:nvPicPr>
          <p:cNvPr id="3" name="Picture 2" descr="IMG_23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4288"/>
            <a:ext cx="4383291" cy="3353712"/>
          </a:xfrm>
          <a:prstGeom prst="rect">
            <a:avLst/>
          </a:prstGeom>
        </p:spPr>
      </p:pic>
      <p:pic>
        <p:nvPicPr>
          <p:cNvPr id="4" name="Picture 3" descr="IMG_229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02968" y="1016969"/>
            <a:ext cx="7017033" cy="4665029"/>
          </a:xfrm>
          <a:prstGeom prst="rect">
            <a:avLst/>
          </a:prstGeom>
        </p:spPr>
      </p:pic>
      <p:sp>
        <p:nvSpPr>
          <p:cNvPr id="5" name="TextBox 4"/>
          <p:cNvSpPr txBox="1"/>
          <p:nvPr/>
        </p:nvSpPr>
        <p:spPr>
          <a:xfrm>
            <a:off x="1324574" y="641764"/>
            <a:ext cx="1293142" cy="830997"/>
          </a:xfrm>
          <a:prstGeom prst="rect">
            <a:avLst/>
          </a:prstGeom>
          <a:noFill/>
        </p:spPr>
        <p:txBody>
          <a:bodyPr wrap="none" rtlCol="0">
            <a:spAutoFit/>
          </a:bodyPr>
          <a:lstStyle/>
          <a:p>
            <a:r>
              <a:rPr lang="en-US" sz="2400" b="1">
                <a:solidFill>
                  <a:srgbClr val="FF0000"/>
                </a:solidFill>
              </a:rPr>
              <a:t>ICELAND </a:t>
            </a:r>
          </a:p>
          <a:p>
            <a:r>
              <a:rPr lang="en-US" sz="2400" b="1">
                <a:solidFill>
                  <a:srgbClr val="FF0000"/>
                </a:solidFill>
              </a:rPr>
              <a:t>(2019) </a:t>
            </a:r>
          </a:p>
        </p:txBody>
      </p:sp>
      <p:sp>
        <p:nvSpPr>
          <p:cNvPr id="6"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7" name="Rectangle 6"/>
          <p:cNvSpPr/>
          <p:nvPr/>
        </p:nvSpPr>
        <p:spPr>
          <a:xfrm>
            <a:off x="3912956" y="6371511"/>
            <a:ext cx="1318089" cy="369332"/>
          </a:xfrm>
          <a:prstGeom prst="rect">
            <a:avLst/>
          </a:prstGeom>
        </p:spPr>
        <p:txBody>
          <a:bodyPr wrap="none">
            <a:spAutoFit/>
          </a:bodyPr>
          <a:lstStyle/>
          <a:p>
            <a:pPr algn="ctr">
              <a:defRPr/>
            </a:pPr>
            <a:r>
              <a:rPr lang="is-IS">
                <a:solidFill>
                  <a:srgbClr val="FF0000"/>
                </a:solidFill>
              </a:rPr>
              <a:t>(c) JSH 2020</a:t>
            </a:r>
            <a:endParaRPr lang="en-US">
              <a:solidFill>
                <a:srgbClr val="FF0000"/>
              </a:solidFill>
            </a:endParaRPr>
          </a:p>
        </p:txBody>
      </p:sp>
    </p:spTree>
    <p:extLst>
      <p:ext uri="{BB962C8B-B14F-4D97-AF65-F5344CB8AC3E}">
        <p14:creationId xmlns:p14="http://schemas.microsoft.com/office/powerpoint/2010/main" val="34629843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7020047887_af3b2830aa_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436"/>
            <a:ext cx="9476850" cy="6598563"/>
          </a:xfrm>
          <a:prstGeom prst="rect">
            <a:avLst/>
          </a:prstGeom>
        </p:spPr>
      </p:pic>
      <p:sp>
        <p:nvSpPr>
          <p:cNvPr id="3" name="TextBox 2"/>
          <p:cNvSpPr txBox="1"/>
          <p:nvPr/>
        </p:nvSpPr>
        <p:spPr>
          <a:xfrm>
            <a:off x="1119743" y="942164"/>
            <a:ext cx="1452441" cy="1200329"/>
          </a:xfrm>
          <a:prstGeom prst="rect">
            <a:avLst/>
          </a:prstGeom>
          <a:noFill/>
        </p:spPr>
        <p:txBody>
          <a:bodyPr wrap="none" rtlCol="0">
            <a:spAutoFit/>
          </a:bodyPr>
          <a:lstStyle/>
          <a:p>
            <a:r>
              <a:rPr lang="en-US" b="1">
                <a:solidFill>
                  <a:srgbClr val="FF0000"/>
                </a:solidFill>
              </a:rPr>
              <a:t>PHILLIPPINES</a:t>
            </a:r>
          </a:p>
          <a:p>
            <a:pPr algn="ctr"/>
            <a:r>
              <a:rPr lang="en-US" b="1">
                <a:solidFill>
                  <a:srgbClr val="FF0000"/>
                </a:solidFill>
              </a:rPr>
              <a:t>(2019) </a:t>
            </a:r>
          </a:p>
          <a:p>
            <a:endParaRPr lang="en-US"/>
          </a:p>
          <a:p>
            <a:endParaRPr lang="en-US"/>
          </a:p>
        </p:txBody>
      </p:sp>
      <p:sp>
        <p:nvSpPr>
          <p:cNvPr id="4"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5" name="Rectangle 4"/>
          <p:cNvSpPr/>
          <p:nvPr/>
        </p:nvSpPr>
        <p:spPr>
          <a:xfrm>
            <a:off x="4037237" y="6063734"/>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Tree>
    <p:extLst>
      <p:ext uri="{BB962C8B-B14F-4D97-AF65-F5344CB8AC3E}">
        <p14:creationId xmlns:p14="http://schemas.microsoft.com/office/powerpoint/2010/main" val="13619084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47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8"/>
            <a:ext cx="9144000" cy="6858000"/>
          </a:xfrm>
          <a:prstGeom prst="rect">
            <a:avLst/>
          </a:prstGeom>
        </p:spPr>
      </p:pic>
      <p:sp>
        <p:nvSpPr>
          <p:cNvPr id="2" name="TextBox 1"/>
          <p:cNvSpPr txBox="1"/>
          <p:nvPr/>
        </p:nvSpPr>
        <p:spPr>
          <a:xfrm>
            <a:off x="725689" y="790436"/>
            <a:ext cx="1197764" cy="1107996"/>
          </a:xfrm>
          <a:prstGeom prst="rect">
            <a:avLst/>
          </a:prstGeom>
          <a:noFill/>
        </p:spPr>
        <p:txBody>
          <a:bodyPr wrap="none" rtlCol="0">
            <a:spAutoFit/>
          </a:bodyPr>
          <a:lstStyle/>
          <a:p>
            <a:r>
              <a:rPr lang="en-US" sz="2400" b="1">
                <a:solidFill>
                  <a:srgbClr val="ECD882"/>
                </a:solidFill>
              </a:rPr>
              <a:t>ALASKA</a:t>
            </a:r>
          </a:p>
          <a:p>
            <a:r>
              <a:rPr lang="en-US" sz="2400" b="1">
                <a:solidFill>
                  <a:srgbClr val="ECD882"/>
                </a:solidFill>
              </a:rPr>
              <a:t>(2020)</a:t>
            </a:r>
            <a:endParaRPr lang="en-US" sz="2400" b="1">
              <a:solidFill>
                <a:srgbClr val="ECD882"/>
              </a:solidFill>
            </a:endParaRPr>
          </a:p>
          <a:p>
            <a:endParaRPr lang="en-US"/>
          </a:p>
        </p:txBody>
      </p:sp>
      <p:sp>
        <p:nvSpPr>
          <p:cNvPr id="3" name="TextBox 2"/>
          <p:cNvSpPr txBox="1"/>
          <p:nvPr/>
        </p:nvSpPr>
        <p:spPr>
          <a:xfrm>
            <a:off x="466514" y="2023852"/>
            <a:ext cx="3113056" cy="461665"/>
          </a:xfrm>
          <a:prstGeom prst="rect">
            <a:avLst/>
          </a:prstGeom>
          <a:noFill/>
          <a:ln>
            <a:solidFill>
              <a:srgbClr val="C4BD97"/>
            </a:solidFill>
          </a:ln>
        </p:spPr>
        <p:txBody>
          <a:bodyPr wrap="none" rtlCol="0">
            <a:spAutoFit/>
          </a:bodyPr>
          <a:lstStyle/>
          <a:p>
            <a:r>
              <a:rPr lang="mr-IN" sz="2400" b="1">
                <a:solidFill>
                  <a:schemeClr val="bg2">
                    <a:lumMod val="75000"/>
                  </a:schemeClr>
                </a:solidFill>
              </a:rPr>
              <a:t>…</a:t>
            </a:r>
            <a:r>
              <a:rPr lang="en-US" sz="2400" b="1">
                <a:solidFill>
                  <a:schemeClr val="bg2">
                    <a:lumMod val="75000"/>
                  </a:schemeClr>
                </a:solidFill>
              </a:rPr>
              <a:t>just 25,000 bears left</a:t>
            </a:r>
          </a:p>
        </p:txBody>
      </p:sp>
      <p:sp>
        <p:nvSpPr>
          <p:cNvPr id="6" name="Rectangle 5"/>
          <p:cNvSpPr/>
          <p:nvPr/>
        </p:nvSpPr>
        <p:spPr>
          <a:xfrm>
            <a:off x="4331318" y="6063734"/>
            <a:ext cx="1025629" cy="307777"/>
          </a:xfrm>
          <a:prstGeom prst="rect">
            <a:avLst/>
          </a:prstGeom>
        </p:spPr>
        <p:txBody>
          <a:bodyPr wrap="none">
            <a:spAutoFit/>
          </a:bodyPr>
          <a:lstStyle/>
          <a:p>
            <a:pPr algn="ctr">
              <a:defRPr/>
            </a:pPr>
            <a:r>
              <a:rPr lang="is-IS" sz="1400">
                <a:solidFill>
                  <a:srgbClr val="FF0000"/>
                </a:solidFill>
              </a:rPr>
              <a:t>(c)JSH 2020</a:t>
            </a:r>
            <a:endParaRPr lang="en-US" sz="1400">
              <a:solidFill>
                <a:srgbClr val="FF0000"/>
              </a:solidFill>
            </a:endParaRPr>
          </a:p>
        </p:txBody>
      </p:sp>
    </p:spTree>
    <p:extLst>
      <p:ext uri="{BB962C8B-B14F-4D97-AF65-F5344CB8AC3E}">
        <p14:creationId xmlns:p14="http://schemas.microsoft.com/office/powerpoint/2010/main" val="7884558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11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06048"/>
          </a:xfrm>
          <a:prstGeom prst="rect">
            <a:avLst/>
          </a:prstGeom>
        </p:spPr>
      </p:pic>
      <p:sp>
        <p:nvSpPr>
          <p:cNvPr id="3"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5" name="Rectangle 4"/>
          <p:cNvSpPr/>
          <p:nvPr/>
        </p:nvSpPr>
        <p:spPr>
          <a:xfrm>
            <a:off x="4331318" y="6063734"/>
            <a:ext cx="1025629" cy="307777"/>
          </a:xfrm>
          <a:prstGeom prst="rect">
            <a:avLst/>
          </a:prstGeom>
        </p:spPr>
        <p:txBody>
          <a:bodyPr wrap="none">
            <a:spAutoFit/>
          </a:bodyPr>
          <a:lstStyle/>
          <a:p>
            <a:pPr algn="ctr">
              <a:defRPr/>
            </a:pPr>
            <a:r>
              <a:rPr lang="is-IS" sz="1400">
                <a:solidFill>
                  <a:srgbClr val="FF0000"/>
                </a:solidFill>
              </a:rPr>
              <a:t>(c)JSH 2020</a:t>
            </a:r>
            <a:endParaRPr lang="en-US" sz="1400">
              <a:solidFill>
                <a:srgbClr val="FF0000"/>
              </a:solidFill>
            </a:endParaRPr>
          </a:p>
        </p:txBody>
      </p:sp>
    </p:spTree>
    <p:extLst>
      <p:ext uri="{BB962C8B-B14F-4D97-AF65-F5344CB8AC3E}">
        <p14:creationId xmlns:p14="http://schemas.microsoft.com/office/powerpoint/2010/main" val="2945052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7821" y="764520"/>
            <a:ext cx="7404547" cy="4924024"/>
          </a:xfrm>
          <a:prstGeom prst="rect">
            <a:avLst/>
          </a:prstGeom>
        </p:spPr>
      </p:pic>
      <p:sp>
        <p:nvSpPr>
          <p:cNvPr id="5" name="Rectangle 4"/>
          <p:cNvSpPr/>
          <p:nvPr/>
        </p:nvSpPr>
        <p:spPr>
          <a:xfrm>
            <a:off x="4331318" y="6063734"/>
            <a:ext cx="1025629" cy="307777"/>
          </a:xfrm>
          <a:prstGeom prst="rect">
            <a:avLst/>
          </a:prstGeom>
        </p:spPr>
        <p:txBody>
          <a:bodyPr wrap="none">
            <a:spAutoFit/>
          </a:bodyPr>
          <a:lstStyle/>
          <a:p>
            <a:pPr algn="ctr">
              <a:defRPr/>
            </a:pPr>
            <a:r>
              <a:rPr lang="is-IS" sz="1400">
                <a:solidFill>
                  <a:srgbClr val="FF0000"/>
                </a:solidFill>
              </a:rPr>
              <a:t>(c)JSH 2020</a:t>
            </a:r>
            <a:endParaRPr lang="en-US" sz="1400">
              <a:solidFill>
                <a:srgbClr val="FF0000"/>
              </a:solidFill>
            </a:endParaRPr>
          </a:p>
        </p:txBody>
      </p:sp>
    </p:spTree>
    <p:extLst>
      <p:ext uri="{BB962C8B-B14F-4D97-AF65-F5344CB8AC3E}">
        <p14:creationId xmlns:p14="http://schemas.microsoft.com/office/powerpoint/2010/main" val="26888768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2800KYea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900"/>
            <a:ext cx="9144000" cy="5905903"/>
          </a:xfrm>
          <a:prstGeom prst="rect">
            <a:avLst/>
          </a:prstGeom>
          <a:solidFill>
            <a:srgbClr val="C4BD97"/>
          </a:solidFill>
        </p:spPr>
      </p:pic>
      <p:cxnSp>
        <p:nvCxnSpPr>
          <p:cNvPr id="4" name="Straight Arrow Connector 3"/>
          <p:cNvCxnSpPr/>
          <p:nvPr/>
        </p:nvCxnSpPr>
        <p:spPr>
          <a:xfrm flipV="1">
            <a:off x="8578676" y="1814114"/>
            <a:ext cx="12958" cy="209919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816901" y="6379229"/>
            <a:ext cx="1031239" cy="307777"/>
          </a:xfrm>
          <a:prstGeom prst="rect">
            <a:avLst/>
          </a:prstGeom>
          <a:noFill/>
        </p:spPr>
        <p:txBody>
          <a:bodyPr wrap="none" rtlCol="0">
            <a:spAutoFit/>
          </a:bodyPr>
          <a:lstStyle/>
          <a:p>
            <a:r>
              <a:rPr lang="de-DE" sz="1400"/>
              <a:t>© JSH 2020 </a:t>
            </a:r>
            <a:endParaRPr lang="en-US" sz="1400"/>
          </a:p>
        </p:txBody>
      </p:sp>
      <p:sp>
        <p:nvSpPr>
          <p:cNvPr id="6" name="TextBox 5"/>
          <p:cNvSpPr txBox="1"/>
          <p:nvPr/>
        </p:nvSpPr>
        <p:spPr>
          <a:xfrm>
            <a:off x="8163996" y="6318161"/>
            <a:ext cx="275661" cy="307777"/>
          </a:xfrm>
          <a:prstGeom prst="rect">
            <a:avLst/>
          </a:prstGeom>
          <a:noFill/>
        </p:spPr>
        <p:txBody>
          <a:bodyPr wrap="none" rtlCol="0">
            <a:spAutoFit/>
          </a:bodyPr>
          <a:lstStyle/>
          <a:p>
            <a:r>
              <a:rPr lang="en-US" sz="1400"/>
              <a:t>6</a:t>
            </a:r>
          </a:p>
        </p:txBody>
      </p:sp>
      <p:sp>
        <p:nvSpPr>
          <p:cNvPr id="7" name="TextBox 6"/>
          <p:cNvSpPr txBox="1"/>
          <p:nvPr/>
        </p:nvSpPr>
        <p:spPr>
          <a:xfrm>
            <a:off x="627289" y="208290"/>
            <a:ext cx="1134075" cy="523220"/>
          </a:xfrm>
          <a:prstGeom prst="rect">
            <a:avLst/>
          </a:prstGeom>
          <a:solidFill>
            <a:srgbClr val="5DA2FF"/>
          </a:solidFill>
          <a:ln>
            <a:noFill/>
          </a:ln>
        </p:spPr>
        <p:txBody>
          <a:bodyPr wrap="none" rtlCol="0">
            <a:spAutoFit/>
          </a:bodyPr>
          <a:lstStyle/>
          <a:p>
            <a:r>
              <a:rPr lang="en-US" sz="2800" b="1"/>
              <a:t>Not</a:t>
            </a:r>
            <a:r>
              <a:rPr lang="mr-IN" sz="2800" b="1"/>
              <a:t>…</a:t>
            </a:r>
            <a:r>
              <a:rPr lang="en-US" sz="2800" b="1"/>
              <a:t>.</a:t>
            </a:r>
            <a:endParaRPr lang="en-US">
              <a:solidFill>
                <a:schemeClr val="accent1"/>
              </a:solidFill>
            </a:endParaRPr>
          </a:p>
        </p:txBody>
      </p:sp>
    </p:spTree>
    <p:extLst>
      <p:ext uri="{BB962C8B-B14F-4D97-AF65-F5344CB8AC3E}">
        <p14:creationId xmlns:p14="http://schemas.microsoft.com/office/powerpoint/2010/main" val="17094997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70347" y="1791369"/>
            <a:ext cx="6522877" cy="3539431"/>
          </a:xfrm>
          <a:prstGeom prst="rect">
            <a:avLst/>
          </a:prstGeom>
          <a:noFill/>
          <a:ln>
            <a:solidFill>
              <a:schemeClr val="accent1"/>
            </a:solidFill>
          </a:ln>
        </p:spPr>
        <p:txBody>
          <a:bodyPr wrap="none" rtlCol="0">
            <a:spAutoFit/>
          </a:bodyPr>
          <a:lstStyle/>
          <a:p>
            <a:pPr algn="ctr"/>
            <a:r>
              <a:rPr lang="en-US" sz="2800" b="1" i="1">
                <a:solidFill>
                  <a:schemeClr val="accent6">
                    <a:lumMod val="50000"/>
                  </a:schemeClr>
                </a:solidFill>
              </a:rPr>
              <a:t>“We have made changes, yes, sire, </a:t>
            </a:r>
          </a:p>
          <a:p>
            <a:pPr algn="ctr"/>
            <a:r>
              <a:rPr lang="en-US" sz="2800" b="1" i="1">
                <a:solidFill>
                  <a:schemeClr val="accent6">
                    <a:lumMod val="50000"/>
                  </a:schemeClr>
                </a:solidFill>
              </a:rPr>
              <a:t>we have made changes,</a:t>
            </a:r>
          </a:p>
          <a:p>
            <a:pPr algn="ctr"/>
            <a:r>
              <a:rPr lang="en-US" sz="2800" b="1" i="1">
                <a:solidFill>
                  <a:schemeClr val="accent6">
                    <a:lumMod val="50000"/>
                  </a:schemeClr>
                </a:solidFill>
              </a:rPr>
              <a:t>But we have made them at the right time.</a:t>
            </a:r>
          </a:p>
          <a:p>
            <a:pPr algn="ctr"/>
            <a:r>
              <a:rPr lang="en-US" sz="2800" b="1" i="1">
                <a:solidFill>
                  <a:schemeClr val="accent6">
                    <a:lumMod val="50000"/>
                  </a:schemeClr>
                </a:solidFill>
              </a:rPr>
              <a:t>And the right time is, </a:t>
            </a:r>
          </a:p>
          <a:p>
            <a:pPr algn="ctr"/>
            <a:r>
              <a:rPr lang="en-US" sz="2800" b="1" i="1">
                <a:solidFill>
                  <a:schemeClr val="accent6">
                    <a:lumMod val="50000"/>
                  </a:schemeClr>
                </a:solidFill>
              </a:rPr>
              <a:t>When there is no other choice.”</a:t>
            </a:r>
          </a:p>
          <a:p>
            <a:pPr algn="ctr"/>
            <a:r>
              <a:rPr lang="en-US" sz="2800"/>
              <a:t>-- </a:t>
            </a:r>
            <a:r>
              <a:rPr lang="en-US" sz="2400" b="1"/>
              <a:t>UK, conservative advisor to </a:t>
            </a:r>
          </a:p>
          <a:p>
            <a:pPr algn="ctr"/>
            <a:r>
              <a:rPr lang="en-US" sz="2400" b="1"/>
              <a:t>King Edward VII,</a:t>
            </a:r>
          </a:p>
          <a:p>
            <a:pPr algn="ctr"/>
            <a:r>
              <a:rPr lang="en-US" sz="2400" b="1"/>
              <a:t>1900s  </a:t>
            </a:r>
          </a:p>
        </p:txBody>
      </p:sp>
      <p:sp>
        <p:nvSpPr>
          <p:cNvPr id="5" name="Footer Placeholder 6"/>
          <p:cNvSpPr txBox="1">
            <a:spLocks/>
          </p:cNvSpPr>
          <p:nvPr/>
        </p:nvSpPr>
        <p:spPr>
          <a:xfrm>
            <a:off x="3124200" y="63563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hr-HR" sz="1400">
                <a:solidFill>
                  <a:srgbClr val="FF0000"/>
                </a:solidFill>
                <a:latin typeface="Calibri"/>
              </a:rPr>
              <a:t>(c) JSH 2020 </a:t>
            </a:r>
            <a:endParaRPr lang="en-US" sz="1400">
              <a:solidFill>
                <a:srgbClr val="FF0000"/>
              </a:solidFill>
              <a:latin typeface="Calibri"/>
            </a:endParaRPr>
          </a:p>
        </p:txBody>
      </p:sp>
    </p:spTree>
    <p:extLst>
      <p:ext uri="{BB962C8B-B14F-4D97-AF65-F5344CB8AC3E}">
        <p14:creationId xmlns:p14="http://schemas.microsoft.com/office/powerpoint/2010/main" val="34298311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hr-HR">
                <a:solidFill>
                  <a:srgbClr val="002D6A">
                    <a:tint val="75000"/>
                  </a:srgbClr>
                </a:solidFill>
                <a:latin typeface="Calibri"/>
              </a:rPr>
              <a:t>(c)JSH,SHG 2019</a:t>
            </a:r>
            <a:endParaRPr lang="en-US">
              <a:solidFill>
                <a:srgbClr val="002D6A">
                  <a:tint val="75000"/>
                </a:srgbClr>
              </a:solidFill>
              <a:latin typeface="Calibri"/>
            </a:endParaRPr>
          </a:p>
        </p:txBody>
      </p:sp>
      <p:sp>
        <p:nvSpPr>
          <p:cNvPr id="4" name="Slide Number Placeholder 3"/>
          <p:cNvSpPr>
            <a:spLocks noGrp="1"/>
          </p:cNvSpPr>
          <p:nvPr>
            <p:ph type="sldNum" sz="quarter" idx="12"/>
          </p:nvPr>
        </p:nvSpPr>
        <p:spPr/>
        <p:txBody>
          <a:bodyPr/>
          <a:lstStyle/>
          <a:p>
            <a:pPr>
              <a:defRPr/>
            </a:pPr>
            <a:fld id="{F1DE8D1F-427E-0949-B53B-94B6B4DC78AA}" type="slidenum">
              <a:rPr lang="en-US">
                <a:solidFill>
                  <a:srgbClr val="002D6A">
                    <a:tint val="75000"/>
                  </a:srgbClr>
                </a:solidFill>
                <a:latin typeface="Calibri"/>
              </a:rPr>
              <a:pPr>
                <a:defRPr/>
              </a:pPr>
              <a:t>41</a:t>
            </a:fld>
            <a:endParaRPr lang="en-US">
              <a:solidFill>
                <a:srgbClr val="002D6A">
                  <a:tint val="75000"/>
                </a:srgbClr>
              </a:solidFill>
              <a:latin typeface="Calibri"/>
            </a:endParaRPr>
          </a:p>
        </p:txBody>
      </p:sp>
      <p:pic>
        <p:nvPicPr>
          <p:cNvPr id="5" name="Picture 4" descr="EARTHFromMOON.jpg"/>
          <p:cNvPicPr>
            <a:picLocks noChangeAspect="1"/>
          </p:cNvPicPr>
          <p:nvPr/>
        </p:nvPicPr>
        <p:blipFill>
          <a:blip r:embed="rId2">
            <a:clrChange>
              <a:clrFrom>
                <a:srgbClr val="0D1723"/>
              </a:clrFrom>
              <a:clrTo>
                <a:srgbClr val="0D1723">
                  <a:alpha val="0"/>
                </a:srgbClr>
              </a:clrTo>
            </a:clrChange>
            <a:alphaModFix amt="84000"/>
            <a:duotone>
              <a:prstClr val="black"/>
              <a:schemeClr val="accent6">
                <a:tint val="45000"/>
                <a:satMod val="400000"/>
              </a:schemeClr>
            </a:duotone>
            <a:extLst>
              <a:ext uri="{BEBA8EAE-BF5A-486C-A8C5-ECC9F3942E4B}">
                <a14:imgProps xmlns:a14="http://schemas.microsoft.com/office/drawing/2010/main">
                  <a14:imgLayer r:embed="rId3">
                    <a14:imgEffect>
                      <a14:sharpenSoften amount="17000"/>
                    </a14:imgEffect>
                    <a14:imgEffect>
                      <a14:colorTemperature colorTemp="6717"/>
                    </a14:imgEffect>
                    <a14:imgEffect>
                      <a14:saturation sat="152000"/>
                    </a14:imgEffect>
                    <a14:imgEffect>
                      <a14:brightnessContrast bright="-17000" contrast="2000"/>
                    </a14:imgEffect>
                  </a14:imgLayer>
                </a14:imgProps>
              </a:ext>
              <a:ext uri="{28A0092B-C50C-407E-A947-70E740481C1C}">
                <a14:useLocalDpi xmlns:a14="http://schemas.microsoft.com/office/drawing/2010/main" val="0"/>
              </a:ext>
            </a:extLst>
          </a:blip>
          <a:stretch>
            <a:fillRect/>
          </a:stretch>
        </p:blipFill>
        <p:spPr>
          <a:xfrm>
            <a:off x="-155072" y="1"/>
            <a:ext cx="9308431" cy="6858000"/>
          </a:xfrm>
          <a:prstGeom prst="rect">
            <a:avLst/>
          </a:prstGeom>
          <a:ln>
            <a:solidFill>
              <a:schemeClr val="accent6">
                <a:lumMod val="75000"/>
              </a:schemeClr>
            </a:solidFill>
          </a:ln>
        </p:spPr>
      </p:pic>
      <p:sp>
        <p:nvSpPr>
          <p:cNvPr id="6" name="Slide Number Placeholder 1"/>
          <p:cNvSpPr txBox="1">
            <a:spLocks/>
          </p:cNvSpPr>
          <p:nvPr/>
        </p:nvSpPr>
        <p:spPr>
          <a:xfrm>
            <a:off x="8365870" y="6248400"/>
            <a:ext cx="92331" cy="307777"/>
          </a:xfrm>
          <a:prstGeom prst="rect">
            <a:avLst/>
          </a:prstGeom>
          <a:ln w="12700">
            <a:miter lim="400000"/>
          </a:ln>
        </p:spPr>
        <p:txBody>
          <a:bodyPr wrap="none" lIns="45719" rIns="45719">
            <a:spAutoFit/>
          </a:bodyPr>
          <a:lstStyle>
            <a:defPPr>
              <a:defRPr lang="en-US"/>
            </a:defPPr>
            <a:lvl1pPr marL="0" algn="r" defTabSz="457200" rtl="0" eaLnBrk="1" latinLnBrk="0" hangingPunct="1">
              <a:defRPr sz="1800" kern="1200">
                <a:solidFill>
                  <a:schemeClr val="tx1"/>
                </a:solidFill>
                <a:latin typeface="Times New Roman"/>
                <a:ea typeface="Times New Roman"/>
                <a:cs typeface="Times New Roman"/>
                <a:sym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1400">
              <a:solidFill>
                <a:srgbClr val="FF0000"/>
              </a:solidFill>
            </a:endParaRPr>
          </a:p>
        </p:txBody>
      </p:sp>
      <p:sp>
        <p:nvSpPr>
          <p:cNvPr id="7" name="Rectangle 6"/>
          <p:cNvSpPr/>
          <p:nvPr/>
        </p:nvSpPr>
        <p:spPr>
          <a:xfrm>
            <a:off x="4309372" y="6063734"/>
            <a:ext cx="1069524" cy="307777"/>
          </a:xfrm>
          <a:prstGeom prst="rect">
            <a:avLst/>
          </a:prstGeom>
        </p:spPr>
        <p:txBody>
          <a:bodyPr wrap="none">
            <a:spAutoFit/>
          </a:bodyPr>
          <a:lstStyle/>
          <a:p>
            <a:pPr algn="ctr">
              <a:defRPr/>
            </a:pPr>
            <a:r>
              <a:rPr lang="is-IS" sz="1400">
                <a:solidFill>
                  <a:srgbClr val="FF0000"/>
                </a:solidFill>
              </a:rPr>
              <a:t>(c) JSH 2020</a:t>
            </a:r>
            <a:endParaRPr lang="en-US" sz="1400">
              <a:solidFill>
                <a:srgbClr val="FF0000"/>
              </a:solidFill>
            </a:endParaRPr>
          </a:p>
        </p:txBody>
      </p:sp>
      <p:sp>
        <p:nvSpPr>
          <p:cNvPr id="2" name="TextBox 1"/>
          <p:cNvSpPr txBox="1"/>
          <p:nvPr/>
        </p:nvSpPr>
        <p:spPr>
          <a:xfrm>
            <a:off x="7037319" y="4557334"/>
            <a:ext cx="1420882" cy="369332"/>
          </a:xfrm>
          <a:prstGeom prst="rect">
            <a:avLst/>
          </a:prstGeom>
          <a:noFill/>
        </p:spPr>
        <p:txBody>
          <a:bodyPr wrap="none" rtlCol="0">
            <a:spAutoFit/>
          </a:bodyPr>
          <a:lstStyle/>
          <a:p>
            <a:r>
              <a:rPr lang="en-US">
                <a:solidFill>
                  <a:srgbClr val="FF0000"/>
                </a:solidFill>
              </a:rPr>
              <a:t>End Part One</a:t>
            </a:r>
          </a:p>
        </p:txBody>
      </p:sp>
    </p:spTree>
    <p:extLst>
      <p:ext uri="{BB962C8B-B14F-4D97-AF65-F5344CB8AC3E}">
        <p14:creationId xmlns:p14="http://schemas.microsoft.com/office/powerpoint/2010/main" val="8874003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Arrow Connector 3"/>
          <p:cNvCxnSpPr/>
          <p:nvPr/>
        </p:nvCxnSpPr>
        <p:spPr>
          <a:xfrm flipV="1">
            <a:off x="8578676" y="1814114"/>
            <a:ext cx="12958" cy="209919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816901" y="6379229"/>
            <a:ext cx="1031239" cy="307777"/>
          </a:xfrm>
          <a:prstGeom prst="rect">
            <a:avLst/>
          </a:prstGeom>
          <a:noFill/>
        </p:spPr>
        <p:txBody>
          <a:bodyPr wrap="none" rtlCol="0">
            <a:spAutoFit/>
          </a:bodyPr>
          <a:lstStyle/>
          <a:p>
            <a:r>
              <a:rPr lang="de-DE" sz="1400"/>
              <a:t>© JSH 2020 </a:t>
            </a:r>
            <a:endParaRPr lang="en-US" sz="1400"/>
          </a:p>
        </p:txBody>
      </p:sp>
      <p:sp>
        <p:nvSpPr>
          <p:cNvPr id="6" name="TextBox 5"/>
          <p:cNvSpPr txBox="1"/>
          <p:nvPr/>
        </p:nvSpPr>
        <p:spPr>
          <a:xfrm>
            <a:off x="8163996" y="6318161"/>
            <a:ext cx="275661" cy="307777"/>
          </a:xfrm>
          <a:prstGeom prst="rect">
            <a:avLst/>
          </a:prstGeom>
          <a:noFill/>
        </p:spPr>
        <p:txBody>
          <a:bodyPr wrap="none" rtlCol="0">
            <a:spAutoFit/>
          </a:bodyPr>
          <a:lstStyle/>
          <a:p>
            <a:r>
              <a:rPr lang="en-US" sz="1400"/>
              <a:t>6</a:t>
            </a:r>
          </a:p>
        </p:txBody>
      </p:sp>
      <p:pic>
        <p:nvPicPr>
          <p:cNvPr id="7" name="Picture 6"/>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21789" y="984805"/>
            <a:ext cx="6608949" cy="4755571"/>
          </a:xfrm>
          <a:prstGeom prst="rect">
            <a:avLst/>
          </a:prstGeom>
          <a:ln>
            <a:noFill/>
          </a:ln>
        </p:spPr>
      </p:pic>
    </p:spTree>
    <p:extLst>
      <p:ext uri="{BB962C8B-B14F-4D97-AF65-F5344CB8AC3E}">
        <p14:creationId xmlns:p14="http://schemas.microsoft.com/office/powerpoint/2010/main" val="1759578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 </a:t>
            </a:r>
            <a:br>
              <a:rPr lang="en-US"/>
            </a:br>
            <a:r>
              <a:rPr lang="en-US"/>
              <a:t>The Keeling Curve </a:t>
            </a:r>
          </a:p>
        </p:txBody>
      </p:sp>
      <p:sp>
        <p:nvSpPr>
          <p:cNvPr id="9" name="Content Placeholder 8"/>
          <p:cNvSpPr>
            <a:spLocks noGrp="1"/>
          </p:cNvSpPr>
          <p:nvPr>
            <p:ph idx="1"/>
          </p:nvPr>
        </p:nvSpPr>
        <p:spPr/>
        <p:txBody>
          <a:bodyPr/>
          <a:lstStyle/>
          <a:p>
            <a:r>
              <a:rPr lang="en-US">
                <a:hlinkClick r:id="rId2"/>
              </a:rPr>
              <a:t>https://youtu.be/Z43FQCSg4Ow</a:t>
            </a:r>
            <a:endParaRPr lang="en-US"/>
          </a:p>
          <a:p>
            <a:pPr marL="0" indent="0">
              <a:buNone/>
            </a:pPr>
            <a:endParaRPr lang="en-US"/>
          </a:p>
        </p:txBody>
      </p:sp>
      <p:sp>
        <p:nvSpPr>
          <p:cNvPr id="3" name="Footer Placeholder 2"/>
          <p:cNvSpPr>
            <a:spLocks noGrp="1"/>
          </p:cNvSpPr>
          <p:nvPr>
            <p:ph type="ftr" sz="quarter" idx="4294967295"/>
          </p:nvPr>
        </p:nvSpPr>
        <p:spPr>
          <a:xfrm>
            <a:off x="2695414" y="6356350"/>
            <a:ext cx="2895600" cy="365125"/>
          </a:xfrm>
        </p:spPr>
        <p:txBody>
          <a:bodyPr/>
          <a:lstStyle/>
          <a:p>
            <a:pPr>
              <a:defRPr/>
            </a:pPr>
            <a:r>
              <a:rPr lang="hr-HR">
                <a:solidFill>
                  <a:srgbClr val="FF0000"/>
                </a:solidFill>
                <a:latin typeface="Calibri"/>
              </a:rPr>
              <a:t>(c)JSH 2020</a:t>
            </a:r>
            <a:endParaRPr lang="en-US">
              <a:solidFill>
                <a:srgbClr val="FF0000"/>
              </a:solidFill>
              <a:latin typeface="Calibri"/>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F1DE8D1F-427E-0949-B53B-94B6B4DC78AA}" type="slidenum">
              <a:rPr lang="en-US">
                <a:solidFill>
                  <a:srgbClr val="002D6A">
                    <a:tint val="75000"/>
                  </a:srgbClr>
                </a:solidFill>
                <a:latin typeface="Calibri"/>
              </a:rPr>
              <a:pPr>
                <a:defRPr/>
              </a:pPr>
              <a:t>6</a:t>
            </a:fld>
            <a:endParaRPr lang="en-US">
              <a:solidFill>
                <a:srgbClr val="002D6A">
                  <a:tint val="75000"/>
                </a:srgbClr>
              </a:solidFill>
              <a:latin typeface="Calibri"/>
            </a:endParaRPr>
          </a:p>
        </p:txBody>
      </p:sp>
    </p:spTree>
    <p:extLst>
      <p:ext uri="{BB962C8B-B14F-4D97-AF65-F5344CB8AC3E}">
        <p14:creationId xmlns:p14="http://schemas.microsoft.com/office/powerpoint/2010/main" val="37336644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5073"/>
            <a:ext cx="8229600" cy="1143000"/>
          </a:xfrm>
        </p:spPr>
        <p:txBody>
          <a:bodyPr>
            <a:noAutofit/>
          </a:bodyPr>
          <a:lstStyle/>
          <a:p>
            <a:pPr algn="l"/>
            <a:r>
              <a:rPr lang="en-US" sz="3200" b="1"/>
              <a:t>We’ve been talking about “climate change” for 62 years</a:t>
            </a:r>
            <a:r>
              <a:rPr lang="mr-IN" sz="3200" b="1"/>
              <a:t>…</a:t>
            </a:r>
            <a:endParaRPr lang="en-US" sz="3200" b="1"/>
          </a:p>
        </p:txBody>
      </p:sp>
      <p:sp>
        <p:nvSpPr>
          <p:cNvPr id="14" name="Content Placeholder 13"/>
          <p:cNvSpPr>
            <a:spLocks noGrp="1"/>
          </p:cNvSpPr>
          <p:nvPr>
            <p:ph idx="1"/>
          </p:nvPr>
        </p:nvSpPr>
        <p:spPr>
          <a:xfrm>
            <a:off x="457200" y="1600200"/>
            <a:ext cx="8229600" cy="4316223"/>
          </a:xfrm>
          <a:solidFill>
            <a:schemeClr val="bg2">
              <a:lumMod val="75000"/>
            </a:schemeClr>
          </a:solidFill>
          <a:ln>
            <a:solidFill>
              <a:schemeClr val="bg2">
                <a:lumMod val="75000"/>
              </a:schemeClr>
            </a:solidFill>
          </a:ln>
        </p:spPr>
        <p:txBody>
          <a:bodyPr>
            <a:normAutofit fontScale="77500" lnSpcReduction="20000"/>
          </a:bodyPr>
          <a:lstStyle/>
          <a:p>
            <a:endParaRPr lang="en-US" sz="1500" b="1">
              <a:solidFill>
                <a:srgbClr val="FF0000"/>
              </a:solidFill>
            </a:endParaRPr>
          </a:p>
          <a:p>
            <a:r>
              <a:rPr lang="en-US" sz="1500" b="1">
                <a:solidFill>
                  <a:srgbClr val="FF0000"/>
                </a:solidFill>
              </a:rPr>
              <a:t>1958  Chris Keeling </a:t>
            </a:r>
            <a:r>
              <a:rPr lang="en-US" sz="1500"/>
              <a:t>(Scripps) starts  regular measures of atmospheric CO2 in Hawaii and Antarctica</a:t>
            </a:r>
          </a:p>
          <a:p>
            <a:r>
              <a:rPr lang="en-US" sz="1500" b="1">
                <a:solidFill>
                  <a:srgbClr val="FF0000"/>
                </a:solidFill>
              </a:rPr>
              <a:t>1959</a:t>
            </a:r>
            <a:r>
              <a:rPr lang="en-US" sz="1500" b="1"/>
              <a:t>  </a:t>
            </a:r>
            <a:r>
              <a:rPr lang="en-US" sz="1500" b="1">
                <a:solidFill>
                  <a:srgbClr val="FF0000"/>
                </a:solidFill>
              </a:rPr>
              <a:t>Edward Teller </a:t>
            </a:r>
            <a:r>
              <a:rPr lang="en-US" sz="1500"/>
              <a:t>to American Petroleum Institute:: “CO2 has this very weird property that it absorbs infrared radiation.”</a:t>
            </a:r>
          </a:p>
          <a:p>
            <a:r>
              <a:rPr lang="en-US" sz="1500" b="1">
                <a:solidFill>
                  <a:srgbClr val="FF0000"/>
                </a:solidFill>
              </a:rPr>
              <a:t>1972  “Limits to Growth” project:  </a:t>
            </a:r>
            <a:r>
              <a:rPr lang="en-US" sz="1500"/>
              <a:t>“Sometime witin the next 100 years” growth will “collide with many natural limits...” </a:t>
            </a:r>
          </a:p>
          <a:p>
            <a:r>
              <a:rPr lang="en-US" sz="1500" b="1">
                <a:solidFill>
                  <a:srgbClr val="FF0000"/>
                </a:solidFill>
              </a:rPr>
              <a:t>1977: James F. Black (Exxon Chief Scientist) </a:t>
            </a:r>
            <a:r>
              <a:rPr lang="en-US" sz="1500"/>
              <a:t>to closed NY meeting): “There is general scientific agreement that the most likely manner in which mankind is influencing the global climate is through CO2 release from the burning of fossil fuels</a:t>
            </a:r>
            <a:r>
              <a:rPr lang="mr-IN" sz="1500"/>
              <a:t>…</a:t>
            </a:r>
            <a:r>
              <a:rPr lang="en-US" sz="1500"/>
              <a:t>doubling CO2 in the atmosphere may raise global temperature  by at  least 2-3</a:t>
            </a:r>
            <a:r>
              <a:rPr lang="en-US" sz="1500" baseline="28000"/>
              <a:t> 0</a:t>
            </a:r>
            <a:r>
              <a:rPr lang="en-US" sz="1500"/>
              <a:t>C</a:t>
            </a:r>
          </a:p>
          <a:p>
            <a:r>
              <a:rPr lang="en-US" sz="1500" baseline="28000">
                <a:solidFill>
                  <a:srgbClr val="FF0000"/>
                </a:solidFill>
              </a:rPr>
              <a:t> </a:t>
            </a:r>
            <a:r>
              <a:rPr lang="en-US" sz="1500" b="1">
                <a:solidFill>
                  <a:srgbClr val="FF0000"/>
                </a:solidFill>
              </a:rPr>
              <a:t>1988: James Hansen (NASA)</a:t>
            </a:r>
            <a:r>
              <a:rPr lang="en-US" sz="1500"/>
              <a:t>  to US Senate: “The greenhouse effect has been detected and it is changing our climate now.”</a:t>
            </a:r>
          </a:p>
          <a:p>
            <a:r>
              <a:rPr lang="en-US" sz="1500" b="1">
                <a:solidFill>
                  <a:srgbClr val="FF0000"/>
                </a:solidFill>
              </a:rPr>
              <a:t>1992: Rio Earth Summit: </a:t>
            </a:r>
            <a:r>
              <a:rPr lang="en-US" sz="1500"/>
              <a:t>154 countries sign accord to cut GHGs to “prevent dangerous antropogenic interference with the Earth’s climate system.” </a:t>
            </a:r>
          </a:p>
          <a:p>
            <a:r>
              <a:rPr lang="en-US" sz="1500" b="1">
                <a:solidFill>
                  <a:srgbClr val="C0504D"/>
                </a:solidFill>
              </a:rPr>
              <a:t>1997: Kyoto Accords: </a:t>
            </a:r>
            <a:r>
              <a:rPr lang="en-US" sz="1500"/>
              <a:t>192 countries signed protocol, 37 accepted binding commitments (x US, Canada, Japan, Russia, etc) to 2012/2020 </a:t>
            </a:r>
          </a:p>
          <a:p>
            <a:r>
              <a:rPr lang="en-US" sz="1500" b="1">
                <a:solidFill>
                  <a:srgbClr val="C0504D"/>
                </a:solidFill>
              </a:rPr>
              <a:t>2008:  Barack  Obama (U</a:t>
            </a:r>
            <a:r>
              <a:rPr lang="en-US" sz="1500">
                <a:solidFill>
                  <a:srgbClr val="FF0000"/>
                </a:solidFill>
              </a:rPr>
              <a:t>S): </a:t>
            </a:r>
            <a:r>
              <a:rPr lang="en-US" sz="1500"/>
              <a:t>“This is the moment when the ocean rise begins to slow and our planet begins to heal..’</a:t>
            </a:r>
          </a:p>
          <a:p>
            <a:r>
              <a:rPr lang="en-US" sz="1500" b="1">
                <a:solidFill>
                  <a:srgbClr val="C0504D"/>
                </a:solidFill>
              </a:rPr>
              <a:t>2015: Paris Climate Accords:</a:t>
            </a:r>
            <a:r>
              <a:rPr lang="en-US" sz="1500" b="1">
                <a:solidFill>
                  <a:srgbClr val="FF0000"/>
                </a:solidFill>
              </a:rPr>
              <a:t> </a:t>
            </a:r>
            <a:r>
              <a:rPr lang="en-US" sz="1500"/>
              <a:t>194 countries signed, 185 ratified, including China, India. US signed but is withdrawing as of 2019. </a:t>
            </a:r>
          </a:p>
          <a:p>
            <a:r>
              <a:rPr lang="en-US" sz="1500" b="1">
                <a:solidFill>
                  <a:srgbClr val="FF0000"/>
                </a:solidFill>
              </a:rPr>
              <a:t>2016:  Justin Trudeau (Canada):  </a:t>
            </a:r>
            <a:r>
              <a:rPr lang="en-US" sz="1500"/>
              <a:t>“No country on Earth can walk away from the reality of climate change..”</a:t>
            </a:r>
          </a:p>
          <a:p>
            <a:r>
              <a:rPr lang="en-US" sz="1500" b="1">
                <a:solidFill>
                  <a:srgbClr val="FF0000"/>
                </a:solidFill>
              </a:rPr>
              <a:t>7/2019 Greta Thurnberg/Extinction Rebellion protests in UK</a:t>
            </a:r>
          </a:p>
          <a:p>
            <a:r>
              <a:rPr lang="en-US" sz="1500" b="1">
                <a:solidFill>
                  <a:srgbClr val="FF0000"/>
                </a:solidFill>
              </a:rPr>
              <a:t>8/2019  UN Sec-General Gutteres re September Climate Summit: “Beautiful Speeches Are Not Enough</a:t>
            </a:r>
          </a:p>
          <a:p>
            <a:r>
              <a:rPr lang="en-US" sz="1500" b="1">
                <a:solidFill>
                  <a:srgbClr val="FF0000"/>
                </a:solidFill>
              </a:rPr>
              <a:t>9/2019  Thurnberg to NYC/McKibbon organizes Global Climate Strike </a:t>
            </a:r>
          </a:p>
          <a:p>
            <a:r>
              <a:rPr lang="en-US" sz="1500" b="1">
                <a:solidFill>
                  <a:srgbClr val="FF0000"/>
                </a:solidFill>
              </a:rPr>
              <a:t>9/2019 24</a:t>
            </a:r>
            <a:r>
              <a:rPr lang="en-US" sz="1500" b="1" baseline="30000">
                <a:solidFill>
                  <a:srgbClr val="FF0000"/>
                </a:solidFill>
              </a:rPr>
              <a:t>th</a:t>
            </a:r>
            <a:r>
              <a:rPr lang="en-US" sz="1500" b="1">
                <a:solidFill>
                  <a:srgbClr val="FF0000"/>
                </a:solidFill>
              </a:rPr>
              <a:t> UN Cilmate Summit, New York City </a:t>
            </a:r>
          </a:p>
          <a:p>
            <a:endParaRPr lang="en-US" sz="1400"/>
          </a:p>
          <a:p>
            <a:endParaRPr lang="en-US" sz="1400"/>
          </a:p>
          <a:p>
            <a:pPr marL="0" indent="0">
              <a:buNone/>
            </a:pPr>
            <a:r>
              <a:rPr lang="en-US" sz="1800"/>
              <a:t> </a:t>
            </a:r>
          </a:p>
          <a:p>
            <a:pPr marL="0" indent="0">
              <a:buNone/>
            </a:pPr>
            <a:endParaRPr lang="en-US" sz="2000" baseline="28000"/>
          </a:p>
        </p:txBody>
      </p:sp>
      <p:sp>
        <p:nvSpPr>
          <p:cNvPr id="4" name="TextBox 3"/>
          <p:cNvSpPr txBox="1"/>
          <p:nvPr/>
        </p:nvSpPr>
        <p:spPr>
          <a:xfrm>
            <a:off x="3816901" y="6379229"/>
            <a:ext cx="992579" cy="307777"/>
          </a:xfrm>
          <a:prstGeom prst="rect">
            <a:avLst/>
          </a:prstGeom>
          <a:noFill/>
        </p:spPr>
        <p:txBody>
          <a:bodyPr wrap="none" rtlCol="0">
            <a:spAutoFit/>
          </a:bodyPr>
          <a:lstStyle/>
          <a:p>
            <a:r>
              <a:rPr lang="de-DE" sz="1400"/>
              <a:t>©JSH 2020</a:t>
            </a:r>
            <a:endParaRPr lang="en-US" sz="1400"/>
          </a:p>
        </p:txBody>
      </p:sp>
      <p:sp>
        <p:nvSpPr>
          <p:cNvPr id="2" name="TextBox 1"/>
          <p:cNvSpPr txBox="1"/>
          <p:nvPr/>
        </p:nvSpPr>
        <p:spPr>
          <a:xfrm>
            <a:off x="7904822" y="6379229"/>
            <a:ext cx="275661" cy="307777"/>
          </a:xfrm>
          <a:prstGeom prst="rect">
            <a:avLst/>
          </a:prstGeom>
          <a:noFill/>
        </p:spPr>
        <p:txBody>
          <a:bodyPr wrap="none" rtlCol="0">
            <a:spAutoFit/>
          </a:bodyPr>
          <a:lstStyle/>
          <a:p>
            <a:r>
              <a:rPr lang="en-US" sz="1400"/>
              <a:t>8</a:t>
            </a:r>
          </a:p>
        </p:txBody>
      </p:sp>
    </p:spTree>
    <p:extLst>
      <p:ext uri="{BB962C8B-B14F-4D97-AF65-F5344CB8AC3E}">
        <p14:creationId xmlns:p14="http://schemas.microsoft.com/office/powerpoint/2010/main" val="8462088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812398"/>
            <a:ext cx="8229600" cy="4316223"/>
          </a:xfrm>
          <a:solidFill>
            <a:schemeClr val="bg2">
              <a:lumMod val="75000"/>
            </a:schemeClr>
          </a:solidFill>
          <a:ln>
            <a:solidFill>
              <a:schemeClr val="bg2">
                <a:lumMod val="75000"/>
              </a:schemeClr>
            </a:solidFill>
          </a:ln>
        </p:spPr>
        <p:txBody>
          <a:bodyPr>
            <a:normAutofit fontScale="40000" lnSpcReduction="20000"/>
          </a:bodyPr>
          <a:lstStyle/>
          <a:p>
            <a:endParaRPr lang="en-US" sz="1900" b="1">
              <a:solidFill>
                <a:srgbClr val="FF0000"/>
              </a:solidFill>
            </a:endParaRPr>
          </a:p>
          <a:p>
            <a:pPr marL="0" indent="0" algn="ctr">
              <a:buNone/>
            </a:pPr>
            <a:r>
              <a:rPr lang="en-US" sz="4200" b="1">
                <a:solidFill>
                  <a:srgbClr val="FF0000"/>
                </a:solidFill>
              </a:rPr>
              <a:t>Global Warming:  Sixty Years of Warnings, Summits, and Good Intentions</a:t>
            </a:r>
          </a:p>
          <a:p>
            <a:pPr marL="0" indent="0" algn="ctr">
              <a:buNone/>
            </a:pPr>
            <a:r>
              <a:rPr lang="en-US" sz="5100" b="1">
                <a:solidFill>
                  <a:srgbClr val="FF0000"/>
                </a:solidFill>
              </a:rPr>
              <a:t> </a:t>
            </a:r>
          </a:p>
          <a:p>
            <a:r>
              <a:rPr lang="en-US" sz="2500" b="1">
                <a:solidFill>
                  <a:srgbClr val="FF0000"/>
                </a:solidFill>
              </a:rPr>
              <a:t>1958  Chris Keeling </a:t>
            </a:r>
            <a:r>
              <a:rPr lang="en-US" sz="2500"/>
              <a:t>(Scripps) starts tracking atmospheric CO2 in Hawaii and Antarctica</a:t>
            </a:r>
          </a:p>
          <a:p>
            <a:r>
              <a:rPr lang="en-US" sz="2500" b="1">
                <a:solidFill>
                  <a:srgbClr val="FF0000"/>
                </a:solidFill>
              </a:rPr>
              <a:t>1959</a:t>
            </a:r>
            <a:r>
              <a:rPr lang="en-US" sz="2500" b="1"/>
              <a:t>  </a:t>
            </a:r>
            <a:r>
              <a:rPr lang="en-US" sz="2500" b="1">
                <a:solidFill>
                  <a:srgbClr val="FF0000"/>
                </a:solidFill>
              </a:rPr>
              <a:t>Edward Teller </a:t>
            </a:r>
            <a:r>
              <a:rPr lang="en-US" sz="2500" b="1">
                <a:solidFill>
                  <a:srgbClr val="C0504D"/>
                </a:solidFill>
              </a:rPr>
              <a:t>(to American Petroleum Institute)</a:t>
            </a:r>
            <a:r>
              <a:rPr lang="en-US" sz="2500"/>
              <a:t>:  “CO2 has this very weird property</a:t>
            </a:r>
            <a:r>
              <a:rPr lang="mr-IN" sz="2500"/>
              <a:t>…</a:t>
            </a:r>
            <a:r>
              <a:rPr lang="en-US" sz="2500"/>
              <a:t>It absorbs infrared radiation.”</a:t>
            </a:r>
          </a:p>
          <a:p>
            <a:r>
              <a:rPr lang="en-US" sz="2500" b="1">
                <a:solidFill>
                  <a:srgbClr val="FF0000"/>
                </a:solidFill>
              </a:rPr>
              <a:t>1972  “Limits to Growth” book:  </a:t>
            </a:r>
            <a:r>
              <a:rPr lang="en-US" sz="2500"/>
              <a:t>“Sometime within the next 100 years (growth will) collide with natural limits...” </a:t>
            </a:r>
          </a:p>
          <a:p>
            <a:r>
              <a:rPr lang="en-US" sz="2500" b="1">
                <a:solidFill>
                  <a:srgbClr val="FF0000"/>
                </a:solidFill>
              </a:rPr>
              <a:t>1977  James F. Black (Exxon’s Chief Scientist) (to private Exxon meeting)</a:t>
            </a:r>
            <a:r>
              <a:rPr lang="en-US" sz="2500"/>
              <a:t>: “There is general scientific agreement that the 		most likely manner in which mankind is influencing the global climate is through CO2 release from the  burning of  		fossil  fuels..Doubling CO2 may raise global temperature  by at least 2-3</a:t>
            </a:r>
            <a:r>
              <a:rPr lang="en-US" sz="2500" baseline="28000"/>
              <a:t> 0 </a:t>
            </a:r>
            <a:r>
              <a:rPr lang="en-US" sz="2500"/>
              <a:t>C.” </a:t>
            </a:r>
          </a:p>
          <a:p>
            <a:r>
              <a:rPr lang="en-US" sz="2500" b="1">
                <a:solidFill>
                  <a:srgbClr val="FF0000"/>
                </a:solidFill>
              </a:rPr>
              <a:t>1988  James Hansen (NASA</a:t>
            </a:r>
            <a:r>
              <a:rPr lang="en-US" sz="2500" b="1">
                <a:solidFill>
                  <a:srgbClr val="C0504D"/>
                </a:solidFill>
              </a:rPr>
              <a:t>) (to US Senate): </a:t>
            </a:r>
            <a:r>
              <a:rPr lang="en-US" sz="2500"/>
              <a:t>“The greenhouse effect has been detected and it is changing our climate now.”</a:t>
            </a:r>
          </a:p>
          <a:p>
            <a:r>
              <a:rPr lang="en-US" sz="2500" b="1">
                <a:solidFill>
                  <a:srgbClr val="FF0000"/>
                </a:solidFill>
              </a:rPr>
              <a:t>1992  Rio Earth Summit: </a:t>
            </a:r>
            <a:r>
              <a:rPr lang="en-US" sz="2500"/>
              <a:t>154 countries sign accord to cut GHGs to “prevent dangerous antropogenic interference with the Earth’s climate system.” </a:t>
            </a:r>
          </a:p>
          <a:p>
            <a:r>
              <a:rPr lang="en-US" sz="2500" b="1">
                <a:solidFill>
                  <a:srgbClr val="C0504D"/>
                </a:solidFill>
              </a:rPr>
              <a:t>1997  Kyoto Accords: </a:t>
            </a:r>
            <a:r>
              <a:rPr lang="en-US" sz="2500"/>
              <a:t>192 countries sign protocol, 37 accept binding commitments (xUS, Canada, Japan, Russia) to  2012/2020 </a:t>
            </a:r>
          </a:p>
          <a:p>
            <a:r>
              <a:rPr lang="en-US" sz="2500" b="1">
                <a:solidFill>
                  <a:srgbClr val="C0504D"/>
                </a:solidFill>
              </a:rPr>
              <a:t>2008  Barack Obama</a:t>
            </a:r>
            <a:r>
              <a:rPr lang="en-US" sz="2500" b="1">
                <a:solidFill>
                  <a:srgbClr val="FF0000"/>
                </a:solidFill>
              </a:rPr>
              <a:t>: </a:t>
            </a:r>
            <a:r>
              <a:rPr lang="en-US" sz="2500"/>
              <a:t>“This is the moment when the ocean rise begins to slow and our planet begins to heal..”</a:t>
            </a:r>
          </a:p>
          <a:p>
            <a:r>
              <a:rPr lang="en-US" sz="2500" b="1">
                <a:solidFill>
                  <a:srgbClr val="C0504D"/>
                </a:solidFill>
              </a:rPr>
              <a:t>2015  COP21 (Paris) Climate Accords:</a:t>
            </a:r>
            <a:r>
              <a:rPr lang="en-US" sz="2500" b="1">
                <a:solidFill>
                  <a:srgbClr val="FF0000"/>
                </a:solidFill>
              </a:rPr>
              <a:t> </a:t>
            </a:r>
            <a:r>
              <a:rPr lang="en-US" sz="2500"/>
              <a:t>194 countries signed, 185 ratified, including China, India. US signed, but withdrew in 2019 	</a:t>
            </a:r>
          </a:p>
          <a:p>
            <a:r>
              <a:rPr lang="en-US" sz="2500" b="1">
                <a:solidFill>
                  <a:srgbClr val="FF0000"/>
                </a:solidFill>
              </a:rPr>
              <a:t>2016  Justin Trudeau (Canada):  </a:t>
            </a:r>
            <a:r>
              <a:rPr lang="en-US" sz="2500"/>
              <a:t>“No country on Earth can walk away from the reality of climate change..”</a:t>
            </a:r>
          </a:p>
          <a:p>
            <a:r>
              <a:rPr lang="en-US" sz="2500" b="1">
                <a:solidFill>
                  <a:srgbClr val="FF0000"/>
                </a:solidFill>
              </a:rPr>
              <a:t>2019</a:t>
            </a:r>
            <a:r>
              <a:rPr lang="en-US" sz="2500"/>
              <a:t> “Green New Deal” introduced in US Congress, proposing 100% renewables for US by 2050</a:t>
            </a:r>
          </a:p>
          <a:p>
            <a:r>
              <a:rPr lang="en-US" sz="2500" b="1">
                <a:solidFill>
                  <a:srgbClr val="FF0000"/>
                </a:solidFill>
              </a:rPr>
              <a:t>2019 </a:t>
            </a:r>
            <a:r>
              <a:rPr lang="en-US" sz="2500"/>
              <a:t> Agreed </a:t>
            </a:r>
            <a:r>
              <a:rPr lang="en-US" sz="2500" b="1">
                <a:solidFill>
                  <a:srgbClr val="FF0000"/>
                </a:solidFill>
              </a:rPr>
              <a:t>biodiversity  goals </a:t>
            </a:r>
            <a:r>
              <a:rPr lang="en-US" sz="2500"/>
              <a:t>( for 2020)  an</a:t>
            </a:r>
            <a:r>
              <a:rPr lang="en-US" sz="2500" b="1">
                <a:solidFill>
                  <a:srgbClr val="FF0000"/>
                </a:solidFill>
              </a:rPr>
              <a:t> SDGs </a:t>
            </a:r>
            <a:r>
              <a:rPr lang="en-US" sz="2500"/>
              <a:t>( for 2030) </a:t>
            </a:r>
          </a:p>
          <a:p>
            <a:r>
              <a:rPr lang="en-US" sz="2500" b="1">
                <a:solidFill>
                  <a:srgbClr val="FF0000"/>
                </a:solidFill>
              </a:rPr>
              <a:t>2019/ Greta Thurnberg: Extinction Rebellion organizes protests in UK</a:t>
            </a:r>
          </a:p>
          <a:p>
            <a:r>
              <a:rPr lang="en-US" sz="2500" b="1">
                <a:solidFill>
                  <a:srgbClr val="FF0000"/>
                </a:solidFill>
              </a:rPr>
              <a:t>2019  UN Sec-Gen Gutteres:  </a:t>
            </a:r>
            <a:r>
              <a:rPr lang="en-US" sz="2500"/>
              <a:t>“Beautiful Speeches Are Not Enough”</a:t>
            </a:r>
          </a:p>
          <a:p>
            <a:r>
              <a:rPr lang="en-US" sz="2500" b="1">
                <a:solidFill>
                  <a:srgbClr val="FF0000"/>
                </a:solidFill>
              </a:rPr>
              <a:t>2019  Thurnberg  organizes Global Climate Strike </a:t>
            </a:r>
          </a:p>
          <a:p>
            <a:r>
              <a:rPr lang="en-US" sz="2500" b="1">
                <a:solidFill>
                  <a:srgbClr val="FF0000"/>
                </a:solidFill>
              </a:rPr>
              <a:t>2019  24</a:t>
            </a:r>
            <a:r>
              <a:rPr lang="en-US" sz="2500" b="1" baseline="30000">
                <a:solidFill>
                  <a:srgbClr val="FF0000"/>
                </a:solidFill>
              </a:rPr>
              <a:t>th</a:t>
            </a:r>
            <a:r>
              <a:rPr lang="en-US" sz="2500" b="1">
                <a:solidFill>
                  <a:srgbClr val="FF0000"/>
                </a:solidFill>
              </a:rPr>
              <a:t> UN Cilmate Summit, New York City</a:t>
            </a:r>
          </a:p>
          <a:p>
            <a:r>
              <a:rPr lang="en-US" sz="2500" b="1">
                <a:solidFill>
                  <a:srgbClr val="FF0000"/>
                </a:solidFill>
              </a:rPr>
              <a:t>2019  COP25 (Madrid)  conference </a:t>
            </a:r>
          </a:p>
          <a:p>
            <a:r>
              <a:rPr lang="en-US" sz="2500" b="1">
                <a:solidFill>
                  <a:srgbClr val="FF0000"/>
                </a:solidFill>
              </a:rPr>
              <a:t>2023     “Global Stocktake”  </a:t>
            </a:r>
          </a:p>
          <a:p>
            <a:endParaRPr lang="en-US" sz="1400"/>
          </a:p>
          <a:p>
            <a:endParaRPr lang="en-US" sz="1400"/>
          </a:p>
          <a:p>
            <a:pPr marL="0" indent="0">
              <a:buNone/>
            </a:pPr>
            <a:r>
              <a:rPr lang="en-US" sz="1800"/>
              <a:t> </a:t>
            </a:r>
          </a:p>
          <a:p>
            <a:pPr marL="0" indent="0">
              <a:buNone/>
            </a:pPr>
            <a:endParaRPr lang="en-US" sz="2000" baseline="28000"/>
          </a:p>
        </p:txBody>
      </p:sp>
      <p:sp>
        <p:nvSpPr>
          <p:cNvPr id="4" name="TextBox 3"/>
          <p:cNvSpPr txBox="1"/>
          <p:nvPr/>
        </p:nvSpPr>
        <p:spPr>
          <a:xfrm>
            <a:off x="3816901" y="6379229"/>
            <a:ext cx="992579" cy="307777"/>
          </a:xfrm>
          <a:prstGeom prst="rect">
            <a:avLst/>
          </a:prstGeom>
          <a:noFill/>
        </p:spPr>
        <p:txBody>
          <a:bodyPr wrap="none" rtlCol="0">
            <a:spAutoFit/>
          </a:bodyPr>
          <a:lstStyle/>
          <a:p>
            <a:r>
              <a:rPr lang="de-DE" sz="1400"/>
              <a:t>©JSH 2020</a:t>
            </a:r>
            <a:endParaRPr lang="en-US" sz="1400"/>
          </a:p>
        </p:txBody>
      </p:sp>
      <p:sp>
        <p:nvSpPr>
          <p:cNvPr id="2" name="TextBox 1"/>
          <p:cNvSpPr txBox="1"/>
          <p:nvPr/>
        </p:nvSpPr>
        <p:spPr>
          <a:xfrm>
            <a:off x="7904822" y="6379229"/>
            <a:ext cx="275661" cy="307777"/>
          </a:xfrm>
          <a:prstGeom prst="rect">
            <a:avLst/>
          </a:prstGeom>
          <a:noFill/>
        </p:spPr>
        <p:txBody>
          <a:bodyPr wrap="none" rtlCol="0">
            <a:spAutoFit/>
          </a:bodyPr>
          <a:lstStyle/>
          <a:p>
            <a:r>
              <a:rPr lang="en-US" sz="1400"/>
              <a:t>8</a:t>
            </a:r>
          </a:p>
        </p:txBody>
      </p:sp>
    </p:spTree>
    <p:extLst>
      <p:ext uri="{BB962C8B-B14F-4D97-AF65-F5344CB8AC3E}">
        <p14:creationId xmlns:p14="http://schemas.microsoft.com/office/powerpoint/2010/main" val="32052702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5073"/>
            <a:ext cx="8229600" cy="1143000"/>
          </a:xfrm>
        </p:spPr>
        <p:txBody>
          <a:bodyPr>
            <a:noAutofit/>
          </a:bodyPr>
          <a:lstStyle/>
          <a:p>
            <a:pPr algn="l"/>
            <a:r>
              <a:rPr lang="mr-IN" sz="3600"/>
              <a:t>…</a:t>
            </a:r>
            <a:r>
              <a:rPr lang="en-US" sz="2800" b="1"/>
              <a:t>With innumerable studies, hearings,  conferences, summits, protocols,  and accords</a:t>
            </a:r>
            <a:r>
              <a:rPr lang="mr-IN" sz="2800" b="1"/>
              <a:t>…</a:t>
            </a:r>
            <a:r>
              <a:rPr lang="mr-IN" sz="2800"/>
              <a:t>…</a:t>
            </a:r>
            <a:endParaRPr lang="en-US" sz="2800"/>
          </a:p>
        </p:txBody>
      </p:sp>
      <p:sp>
        <p:nvSpPr>
          <p:cNvPr id="14" name="Content Placeholder 13"/>
          <p:cNvSpPr>
            <a:spLocks noGrp="1"/>
          </p:cNvSpPr>
          <p:nvPr>
            <p:ph idx="1"/>
          </p:nvPr>
        </p:nvSpPr>
        <p:spPr>
          <a:xfrm>
            <a:off x="457200" y="1600200"/>
            <a:ext cx="8229600" cy="3949695"/>
          </a:xfrm>
          <a:solidFill>
            <a:schemeClr val="bg2">
              <a:lumMod val="75000"/>
            </a:schemeClr>
          </a:solidFill>
        </p:spPr>
        <p:txBody>
          <a:bodyPr>
            <a:normAutofit fontScale="70000" lnSpcReduction="20000"/>
          </a:bodyPr>
          <a:lstStyle/>
          <a:p>
            <a:pPr marL="0" indent="0" algn="ctr">
              <a:buNone/>
            </a:pPr>
            <a:r>
              <a:rPr lang="en-US" sz="2300" b="1">
                <a:solidFill>
                  <a:srgbClr val="FF0000"/>
                </a:solidFill>
              </a:rPr>
              <a:t>Key Climate  Summits, Protocols, and Accords, 1990-2020</a:t>
            </a:r>
          </a:p>
          <a:p>
            <a:endParaRPr lang="en-US" sz="1600" b="1">
              <a:solidFill>
                <a:srgbClr val="FF0000"/>
              </a:solidFill>
            </a:endParaRPr>
          </a:p>
          <a:p>
            <a:r>
              <a:rPr lang="en-US" sz="1700" b="1">
                <a:solidFill>
                  <a:srgbClr val="FF0000"/>
                </a:solidFill>
              </a:rPr>
              <a:t>1992: Rio Earth Summit</a:t>
            </a:r>
            <a:r>
              <a:rPr lang="en-US" sz="1700"/>
              <a:t> 154 countries sign accord to cut GHGs to “prevent dangerous antropogenic interference with the Earth’s climate system.” </a:t>
            </a:r>
          </a:p>
          <a:p>
            <a:r>
              <a:rPr lang="en-US" sz="1700" b="1">
                <a:solidFill>
                  <a:srgbClr val="FF0000"/>
                </a:solidFill>
              </a:rPr>
              <a:t>1997: Kyoto Accords </a:t>
            </a:r>
            <a:r>
              <a:rPr lang="en-US" sz="1700"/>
              <a:t> 192 countries signed protocol, 37 accepted binding commitments (x US, Canada, Japan, Russia) to 2012/2020 </a:t>
            </a:r>
          </a:p>
          <a:p>
            <a:r>
              <a:rPr lang="en-US" sz="1700" b="1">
                <a:solidFill>
                  <a:srgbClr val="FF0000"/>
                </a:solidFill>
              </a:rPr>
              <a:t>2015</a:t>
            </a:r>
            <a:r>
              <a:rPr lang="en-US" sz="1700"/>
              <a:t> Paris Climate accords for 2020 </a:t>
            </a:r>
            <a:r>
              <a:rPr lang="mr-IN" sz="1700"/>
              <a:t>–</a:t>
            </a:r>
            <a:r>
              <a:rPr lang="en-US" sz="1700"/>
              <a:t> 194 signed, 185 ratified, including China, India. US signed but is withdrawing as of 2019. </a:t>
            </a:r>
          </a:p>
          <a:p>
            <a:r>
              <a:rPr lang="en-US" sz="1700" b="1">
                <a:solidFill>
                  <a:srgbClr val="FF0000"/>
                </a:solidFill>
              </a:rPr>
              <a:t>Since 2013, </a:t>
            </a:r>
            <a:r>
              <a:rPr lang="en-US" sz="1700"/>
              <a:t>130 US cities and towns and 170 multinational corporations have  committed to go 100% renewable by 2050; NYS + California 50% by 2030; Cal, Hawaii, Washington State, DC, New Mexico, and PR 100% by 2050</a:t>
            </a:r>
          </a:p>
          <a:p>
            <a:r>
              <a:rPr lang="en-US" sz="1700" b="1">
                <a:solidFill>
                  <a:srgbClr val="FF0000"/>
                </a:solidFill>
              </a:rPr>
              <a:t>2019</a:t>
            </a:r>
            <a:r>
              <a:rPr lang="en-US" sz="1700"/>
              <a:t> “Green New Deal” introduced in US Congress, proposing 100% renewables for US by 2050</a:t>
            </a:r>
          </a:p>
          <a:p>
            <a:r>
              <a:rPr lang="en-US" sz="1700" b="1">
                <a:solidFill>
                  <a:srgbClr val="FF0000"/>
                </a:solidFill>
              </a:rPr>
              <a:t>2019</a:t>
            </a:r>
            <a:r>
              <a:rPr lang="en-US" sz="1700"/>
              <a:t> Agreed </a:t>
            </a:r>
            <a:r>
              <a:rPr lang="en-US" sz="1700" b="1">
                <a:solidFill>
                  <a:srgbClr val="FF0000"/>
                </a:solidFill>
              </a:rPr>
              <a:t>biodiversity  goals </a:t>
            </a:r>
            <a:r>
              <a:rPr lang="en-US" sz="1700"/>
              <a:t>( for 2020)  an</a:t>
            </a:r>
            <a:r>
              <a:rPr lang="en-US" sz="1700" b="1">
                <a:solidFill>
                  <a:srgbClr val="FF0000"/>
                </a:solidFill>
              </a:rPr>
              <a:t> SDGs </a:t>
            </a:r>
            <a:r>
              <a:rPr lang="en-US" sz="1700"/>
              <a:t>( for 2030) </a:t>
            </a:r>
          </a:p>
          <a:p>
            <a:r>
              <a:rPr lang="en-US" sz="1800"/>
              <a:t>Some progress on “net zero” goals, especially in Europe</a:t>
            </a:r>
          </a:p>
          <a:p>
            <a:pPr lvl="1"/>
            <a:r>
              <a:rPr lang="en-US" sz="1400" b="1">
                <a:solidFill>
                  <a:srgbClr val="FF0000"/>
                </a:solidFill>
              </a:rPr>
              <a:t>UK </a:t>
            </a:r>
            <a:r>
              <a:rPr lang="mr-IN" sz="1400"/>
              <a:t>–</a:t>
            </a:r>
            <a:r>
              <a:rPr lang="en-US" sz="1400"/>
              <a:t> June 2019: net zero carbon </a:t>
            </a:r>
            <a:r>
              <a:rPr lang="en-US" sz="1400">
                <a:hlinkClick r:id="rId2"/>
              </a:rPr>
              <a:t>emissions by 2050</a:t>
            </a:r>
            <a:endParaRPr lang="en-US" sz="1400"/>
          </a:p>
          <a:p>
            <a:pPr lvl="1"/>
            <a:r>
              <a:rPr lang="en-US" sz="1400" b="1">
                <a:solidFill>
                  <a:srgbClr val="FF0000"/>
                </a:solidFill>
              </a:rPr>
              <a:t>Norway</a:t>
            </a:r>
            <a:r>
              <a:rPr lang="en-US" sz="1400"/>
              <a:t> </a:t>
            </a:r>
            <a:r>
              <a:rPr lang="mr-IN" sz="1400"/>
              <a:t>–</a:t>
            </a:r>
            <a:r>
              <a:rPr lang="en-US" sz="1400"/>
              <a:t> net zero by 2030 (allowing carbon offsets)</a:t>
            </a:r>
          </a:p>
          <a:p>
            <a:pPr lvl="1"/>
            <a:r>
              <a:rPr lang="en-US" sz="1400" b="1">
                <a:solidFill>
                  <a:srgbClr val="FF0000"/>
                </a:solidFill>
              </a:rPr>
              <a:t>Finland</a:t>
            </a:r>
            <a:r>
              <a:rPr lang="en-US" sz="1400"/>
              <a:t>: net zero by 2035</a:t>
            </a:r>
          </a:p>
          <a:p>
            <a:pPr lvl="1"/>
            <a:r>
              <a:rPr lang="en-US" sz="1400" b="1">
                <a:solidFill>
                  <a:srgbClr val="FF0000"/>
                </a:solidFill>
              </a:rPr>
              <a:t>France</a:t>
            </a:r>
            <a:r>
              <a:rPr lang="en-US" sz="1400"/>
              <a:t> has introduced net zero </a:t>
            </a:r>
            <a:r>
              <a:rPr lang="en-US" sz="1400">
                <a:hlinkClick r:id="rId3"/>
              </a:rPr>
              <a:t>legislation for 2050</a:t>
            </a:r>
            <a:endParaRPr lang="en-US" sz="1400"/>
          </a:p>
          <a:p>
            <a:pPr lvl="1"/>
            <a:r>
              <a:rPr lang="en-US" sz="1400" b="1">
                <a:solidFill>
                  <a:srgbClr val="FF0000"/>
                </a:solidFill>
              </a:rPr>
              <a:t>Costa Rica </a:t>
            </a:r>
          </a:p>
          <a:p>
            <a:pPr lvl="1"/>
            <a:r>
              <a:rPr lang="en-US" sz="1400" b="1">
                <a:solidFill>
                  <a:srgbClr val="FF0000"/>
                </a:solidFill>
              </a:rPr>
              <a:t>New Zealand</a:t>
            </a:r>
          </a:p>
          <a:p>
            <a:endParaRPr lang="en-US" sz="1600"/>
          </a:p>
          <a:p>
            <a:endParaRPr lang="en-US" sz="1400"/>
          </a:p>
          <a:p>
            <a:pPr marL="0" indent="0">
              <a:buNone/>
            </a:pPr>
            <a:r>
              <a:rPr lang="en-US" sz="1800"/>
              <a:t> </a:t>
            </a:r>
          </a:p>
          <a:p>
            <a:pPr marL="0" indent="0">
              <a:buNone/>
            </a:pPr>
            <a:endParaRPr lang="en-US" sz="2000" baseline="28000"/>
          </a:p>
        </p:txBody>
      </p:sp>
      <p:sp>
        <p:nvSpPr>
          <p:cNvPr id="4" name="TextBox 3"/>
          <p:cNvSpPr txBox="1"/>
          <p:nvPr/>
        </p:nvSpPr>
        <p:spPr>
          <a:xfrm>
            <a:off x="3816901" y="6379229"/>
            <a:ext cx="1031239" cy="307777"/>
          </a:xfrm>
          <a:prstGeom prst="rect">
            <a:avLst/>
          </a:prstGeom>
          <a:noFill/>
        </p:spPr>
        <p:txBody>
          <a:bodyPr wrap="none" rtlCol="0">
            <a:spAutoFit/>
          </a:bodyPr>
          <a:lstStyle/>
          <a:p>
            <a:r>
              <a:rPr lang="de-DE" sz="1400"/>
              <a:t>© JSH 2020</a:t>
            </a:r>
            <a:endParaRPr lang="en-US" sz="1400"/>
          </a:p>
        </p:txBody>
      </p:sp>
      <p:sp>
        <p:nvSpPr>
          <p:cNvPr id="2" name="TextBox 1"/>
          <p:cNvSpPr txBox="1"/>
          <p:nvPr/>
        </p:nvSpPr>
        <p:spPr>
          <a:xfrm>
            <a:off x="7917781" y="6317674"/>
            <a:ext cx="275661" cy="307777"/>
          </a:xfrm>
          <a:prstGeom prst="rect">
            <a:avLst/>
          </a:prstGeom>
          <a:noFill/>
        </p:spPr>
        <p:txBody>
          <a:bodyPr wrap="none" rtlCol="0">
            <a:spAutoFit/>
          </a:bodyPr>
          <a:lstStyle/>
          <a:p>
            <a:r>
              <a:rPr lang="en-US" sz="1400"/>
              <a:t>9</a:t>
            </a:r>
          </a:p>
        </p:txBody>
      </p:sp>
    </p:spTree>
    <p:extLst>
      <p:ext uri="{BB962C8B-B14F-4D97-AF65-F5344CB8AC3E}">
        <p14:creationId xmlns:p14="http://schemas.microsoft.com/office/powerpoint/2010/main" val="3661845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2010 Title Slide">
  <a:themeElements>
    <a:clrScheme name="Custom 5">
      <a:dk1>
        <a:srgbClr val="002D6A"/>
      </a:dk1>
      <a:lt1>
        <a:srgbClr val="002D6A"/>
      </a:lt1>
      <a:dk2>
        <a:srgbClr val="0082D2"/>
      </a:dk2>
      <a:lt2>
        <a:srgbClr val="F2F2F2"/>
      </a:lt2>
      <a:accent1>
        <a:srgbClr val="3F3F3F"/>
      </a:accent1>
      <a:accent2>
        <a:srgbClr val="FFFFFF"/>
      </a:accent2>
      <a:accent3>
        <a:srgbClr val="A5A5A5"/>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3_Default Design">
      <a:dk1>
        <a:srgbClr val="000000"/>
      </a:dk1>
      <a:lt1>
        <a:srgbClr val="FFFFFF"/>
      </a:lt1>
      <a:dk2>
        <a:srgbClr val="A7A7A7"/>
      </a:dk2>
      <a:lt2>
        <a:srgbClr val="535353"/>
      </a:lt2>
      <a:accent1>
        <a:srgbClr val="FFCC66"/>
      </a:accent1>
      <a:accent2>
        <a:srgbClr val="0000FF"/>
      </a:accent2>
      <a:accent3>
        <a:srgbClr val="8F8F8F"/>
      </a:accent3>
      <a:accent4>
        <a:srgbClr val="707070"/>
      </a:accent4>
      <a:accent5>
        <a:srgbClr val="FFE2B8"/>
      </a:accent5>
      <a:accent6>
        <a:srgbClr val="0000E7"/>
      </a:accent6>
      <a:hlink>
        <a:srgbClr val="0000FF"/>
      </a:hlink>
      <a:folHlink>
        <a:srgbClr val="FF00FF"/>
      </a:folHlink>
    </a:clrScheme>
    <a:fontScheme name="3_Default Design">
      <a:majorFont>
        <a:latin typeface="Calibri"/>
        <a:ea typeface="Calibri"/>
        <a:cs typeface="Calibri"/>
      </a:majorFont>
      <a:minorFont>
        <a:latin typeface="Helvetica"/>
        <a:ea typeface="Helvetica"/>
        <a:cs typeface="Helvetica"/>
      </a:minorFont>
    </a:fontScheme>
    <a:fmtScheme name="3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0" i="0" u="none" strike="noStrike" cap="none" normalizeH="0" baseline="0">
            <a:ln>
              <a:noFill/>
            </a:ln>
            <a:solidFill>
              <a:srgbClr val="40458C"/>
            </a:solidFill>
            <a:effectLst/>
            <a:latin typeface="Tahoma" charset="0"/>
            <a:ea typeface="ＭＳ Ｐゴシック"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0" i="0" u="none" strike="noStrike" cap="none" normalizeH="0" baseline="0">
            <a:ln>
              <a:noFill/>
            </a:ln>
            <a:solidFill>
              <a:srgbClr val="40458C"/>
            </a:solidFill>
            <a:effectLst/>
            <a:latin typeface="Tahoma" charset="0"/>
            <a:ea typeface="ＭＳ Ｐゴシック"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21299</TotalTime>
  <Words>3266</Words>
  <Application>Microsoft Macintosh PowerPoint</Application>
  <PresentationFormat>On-screen Show (4:3)</PresentationFormat>
  <Paragraphs>343</Paragraphs>
  <Slides>41</Slides>
  <Notes>0</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Office Theme</vt:lpstr>
      <vt:lpstr>3_2010 Title Slide</vt:lpstr>
      <vt:lpstr>3_Default Design</vt:lpstr>
      <vt:lpstr>Blueprint</vt:lpstr>
      <vt:lpstr>PowerPoint Presentation</vt:lpstr>
      <vt:lpstr>Summary – Out of Time </vt:lpstr>
      <vt:lpstr>PowerPoint Presentation</vt:lpstr>
      <vt:lpstr>PowerPoint Presentation</vt:lpstr>
      <vt:lpstr>PowerPoint Presentation</vt:lpstr>
      <vt:lpstr>  The Keeling Curve </vt:lpstr>
      <vt:lpstr>We’ve been talking about “climate change” for 62 years…</vt:lpstr>
      <vt:lpstr>PowerPoint Presentation</vt:lpstr>
      <vt:lpstr>…With innumerable studies, hearings,  conferences, summits, protocols,  and accords……</vt:lpstr>
      <vt:lpstr>…and some good news…</vt:lpstr>
      <vt:lpstr>PowerPoint Presentation</vt:lpstr>
      <vt:lpstr>PowerPoint Presentation</vt:lpstr>
      <vt:lpstr>PowerPoint Presentation</vt:lpstr>
      <vt:lpstr>…Very latest studies:  We are out of time….</vt:lpstr>
      <vt:lpstr>PowerPoint Presentation</vt:lpstr>
      <vt:lpstr>PowerPoint Presentation</vt:lpstr>
      <vt:lpstr>Key polluters aren’t cooperating…</vt:lpstr>
      <vt:lpstr>PowerPoint Presentation</vt:lpstr>
      <vt:lpstr>PowerPoint Presentation</vt:lpstr>
      <vt:lpstr>       Impacts Are No Longer “Elsewhere” (1)</vt:lpstr>
      <vt:lpstr>    Impacts Are No Longer “Elsewhere”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 Management Group</dc:title>
  <dc:creator>Andres Carvallo</dc:creator>
  <cp:lastModifiedBy>James</cp:lastModifiedBy>
  <cp:revision>979</cp:revision>
  <cp:lastPrinted>2019-08-21T14:10:16Z</cp:lastPrinted>
  <dcterms:created xsi:type="dcterms:W3CDTF">2014-01-15T13:55:50Z</dcterms:created>
  <dcterms:modified xsi:type="dcterms:W3CDTF">2020-03-06T17:34:03Z</dcterms:modified>
</cp:coreProperties>
</file>